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94" r:id="rId2"/>
  </p:sldMasterIdLst>
  <p:notesMasterIdLst>
    <p:notesMasterId r:id="rId14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1" r:id="rId12"/>
    <p:sldId id="270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04B80-F6E5-4B27-855A-5AF27093B978}" type="datetimeFigureOut">
              <a:rPr lang="pt-BR" smtClean="0"/>
              <a:t>21/01/2022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47E1B-5784-4E04-B4BB-D80C3C464A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029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47E1B-5784-4E04-B4BB-D80C3C464A2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66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67AFD4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22217" y="2069185"/>
            <a:ext cx="7099809" cy="1925766"/>
          </a:xfrm>
          <a:prstGeom prst="rect">
            <a:avLst/>
          </a:prstGeom>
          <a:effectLst>
            <a:outerShdw dist="57150" dir="1980000" algn="bl" rotWithShape="0">
              <a:schemeClr val="dk2"/>
            </a:outerShdw>
          </a:effectLst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7000"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03881" y="4202344"/>
            <a:ext cx="5536527" cy="517638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1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title" hasCustomPrompt="1"/>
          </p:nvPr>
        </p:nvSpPr>
        <p:spPr>
          <a:xfrm>
            <a:off x="311706" y="1474897"/>
            <a:ext cx="8520694" cy="2618127"/>
          </a:xfrm>
          <a:prstGeom prst="rect">
            <a:avLst/>
          </a:prstGeom>
        </p:spPr>
        <p:txBody>
          <a:bodyPr spcFirstLastPara="1" wrap="square" lIns="101741" tIns="101741" rIns="101741" bIns="101741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200"/>
              <a:buNone/>
              <a:defRPr sz="133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3300"/>
            </a:lvl9pPr>
          </a:lstStyle>
          <a:p>
            <a:r>
              <a:t>xx%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subTitle" idx="1"/>
          </p:nvPr>
        </p:nvSpPr>
        <p:spPr>
          <a:xfrm>
            <a:off x="2488345" y="4203170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69" name="Google Shape;69;p11"/>
          <p:cNvSpPr/>
          <p:nvPr/>
        </p:nvSpPr>
        <p:spPr>
          <a:xfrm flipH="1">
            <a:off x="8067763" y="3429144"/>
            <a:ext cx="473986" cy="544696"/>
          </a:xfrm>
          <a:custGeom>
            <a:avLst/>
            <a:gdLst/>
            <a:ahLst/>
            <a:cxnLst/>
            <a:rect l="l" t="t" r="r" b="b"/>
            <a:pathLst>
              <a:path w="5805" h="6289" extrusionOk="0">
                <a:moveTo>
                  <a:pt x="2952" y="0"/>
                </a:moveTo>
                <a:cubicBezTo>
                  <a:pt x="2827" y="0"/>
                  <a:pt x="2702" y="75"/>
                  <a:pt x="2669" y="225"/>
                </a:cubicBezTo>
                <a:lnTo>
                  <a:pt x="2402" y="1560"/>
                </a:lnTo>
                <a:cubicBezTo>
                  <a:pt x="2335" y="2027"/>
                  <a:pt x="2002" y="2394"/>
                  <a:pt x="1568" y="2527"/>
                </a:cubicBezTo>
                <a:lnTo>
                  <a:pt x="334" y="2861"/>
                </a:lnTo>
                <a:cubicBezTo>
                  <a:pt x="0" y="2927"/>
                  <a:pt x="0" y="3361"/>
                  <a:pt x="334" y="3428"/>
                </a:cubicBezTo>
                <a:lnTo>
                  <a:pt x="1568" y="3761"/>
                </a:lnTo>
                <a:cubicBezTo>
                  <a:pt x="2002" y="3895"/>
                  <a:pt x="2335" y="4262"/>
                  <a:pt x="2402" y="4729"/>
                </a:cubicBezTo>
                <a:lnTo>
                  <a:pt x="2669" y="6063"/>
                </a:lnTo>
                <a:cubicBezTo>
                  <a:pt x="2702" y="6213"/>
                  <a:pt x="2827" y="6288"/>
                  <a:pt x="2952" y="6288"/>
                </a:cubicBezTo>
                <a:cubicBezTo>
                  <a:pt x="3077" y="6288"/>
                  <a:pt x="3202" y="6213"/>
                  <a:pt x="3236" y="6063"/>
                </a:cubicBezTo>
                <a:lnTo>
                  <a:pt x="3503" y="4595"/>
                </a:lnTo>
                <a:cubicBezTo>
                  <a:pt x="3536" y="4228"/>
                  <a:pt x="3836" y="3895"/>
                  <a:pt x="4203" y="3761"/>
                </a:cubicBezTo>
                <a:lnTo>
                  <a:pt x="5571" y="3428"/>
                </a:lnTo>
                <a:cubicBezTo>
                  <a:pt x="5804" y="3328"/>
                  <a:pt x="5804" y="2961"/>
                  <a:pt x="5571" y="2861"/>
                </a:cubicBezTo>
                <a:lnTo>
                  <a:pt x="4203" y="2527"/>
                </a:lnTo>
                <a:cubicBezTo>
                  <a:pt x="3836" y="2394"/>
                  <a:pt x="3536" y="2060"/>
                  <a:pt x="3503" y="1693"/>
                </a:cubicBezTo>
                <a:lnTo>
                  <a:pt x="3236" y="225"/>
                </a:lnTo>
                <a:cubicBezTo>
                  <a:pt x="3202" y="75"/>
                  <a:pt x="3077" y="0"/>
                  <a:pt x="295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1"/>
          <p:cNvSpPr/>
          <p:nvPr/>
        </p:nvSpPr>
        <p:spPr>
          <a:xfrm flipH="1">
            <a:off x="754984" y="2887305"/>
            <a:ext cx="473986" cy="541838"/>
          </a:xfrm>
          <a:custGeom>
            <a:avLst/>
            <a:gdLst/>
            <a:ahLst/>
            <a:cxnLst/>
            <a:rect l="l" t="t" r="r" b="b"/>
            <a:pathLst>
              <a:path w="5805" h="6256" extrusionOk="0">
                <a:moveTo>
                  <a:pt x="2919" y="1"/>
                </a:moveTo>
                <a:cubicBezTo>
                  <a:pt x="2794" y="1"/>
                  <a:pt x="2669" y="76"/>
                  <a:pt x="2636" y="226"/>
                </a:cubicBezTo>
                <a:lnTo>
                  <a:pt x="2402" y="1527"/>
                </a:lnTo>
                <a:cubicBezTo>
                  <a:pt x="2335" y="1994"/>
                  <a:pt x="2002" y="2361"/>
                  <a:pt x="1568" y="2528"/>
                </a:cubicBezTo>
                <a:lnTo>
                  <a:pt x="301" y="2828"/>
                </a:lnTo>
                <a:cubicBezTo>
                  <a:pt x="0" y="2895"/>
                  <a:pt x="0" y="3362"/>
                  <a:pt x="301" y="3428"/>
                </a:cubicBezTo>
                <a:lnTo>
                  <a:pt x="1568" y="3762"/>
                </a:lnTo>
                <a:cubicBezTo>
                  <a:pt x="2002" y="3895"/>
                  <a:pt x="2335" y="4262"/>
                  <a:pt x="2402" y="4729"/>
                </a:cubicBezTo>
                <a:lnTo>
                  <a:pt x="2636" y="6030"/>
                </a:lnTo>
                <a:cubicBezTo>
                  <a:pt x="2669" y="6180"/>
                  <a:pt x="2794" y="6255"/>
                  <a:pt x="2919" y="6255"/>
                </a:cubicBezTo>
                <a:cubicBezTo>
                  <a:pt x="3044" y="6255"/>
                  <a:pt x="3169" y="6180"/>
                  <a:pt x="3203" y="6030"/>
                </a:cubicBezTo>
                <a:lnTo>
                  <a:pt x="3469" y="4596"/>
                </a:lnTo>
                <a:cubicBezTo>
                  <a:pt x="3536" y="4196"/>
                  <a:pt x="3803" y="3862"/>
                  <a:pt x="4203" y="3762"/>
                </a:cubicBezTo>
                <a:lnTo>
                  <a:pt x="5571" y="3428"/>
                </a:lnTo>
                <a:cubicBezTo>
                  <a:pt x="5804" y="3295"/>
                  <a:pt x="5804" y="2961"/>
                  <a:pt x="5571" y="2861"/>
                </a:cubicBezTo>
                <a:lnTo>
                  <a:pt x="4203" y="2494"/>
                </a:lnTo>
                <a:cubicBezTo>
                  <a:pt x="3803" y="2394"/>
                  <a:pt x="3536" y="2061"/>
                  <a:pt x="3469" y="1660"/>
                </a:cubicBezTo>
                <a:lnTo>
                  <a:pt x="3203" y="226"/>
                </a:lnTo>
                <a:cubicBezTo>
                  <a:pt x="3169" y="76"/>
                  <a:pt x="3044" y="1"/>
                  <a:pt x="291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1"/>
          <p:cNvSpPr/>
          <p:nvPr/>
        </p:nvSpPr>
        <p:spPr>
          <a:xfrm flipH="1">
            <a:off x="6845344" y="5925613"/>
            <a:ext cx="381393" cy="433401"/>
          </a:xfrm>
          <a:custGeom>
            <a:avLst/>
            <a:gdLst/>
            <a:ahLst/>
            <a:cxnLst/>
            <a:rect l="l" t="t" r="r" b="b"/>
            <a:pathLst>
              <a:path w="4671" h="5004" extrusionOk="0">
                <a:moveTo>
                  <a:pt x="2419" y="0"/>
                </a:moveTo>
                <a:cubicBezTo>
                  <a:pt x="2319" y="0"/>
                  <a:pt x="2219" y="67"/>
                  <a:pt x="2202" y="200"/>
                </a:cubicBezTo>
                <a:lnTo>
                  <a:pt x="1935" y="1234"/>
                </a:lnTo>
                <a:cubicBezTo>
                  <a:pt x="1868" y="1601"/>
                  <a:pt x="1602" y="1868"/>
                  <a:pt x="1268" y="1968"/>
                </a:cubicBezTo>
                <a:lnTo>
                  <a:pt x="234" y="2202"/>
                </a:lnTo>
                <a:cubicBezTo>
                  <a:pt x="0" y="2235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369"/>
                  <a:pt x="1868" y="3736"/>
                </a:cubicBezTo>
                <a:lnTo>
                  <a:pt x="2002" y="4804"/>
                </a:lnTo>
                <a:cubicBezTo>
                  <a:pt x="2019" y="4937"/>
                  <a:pt x="2127" y="5004"/>
                  <a:pt x="2235" y="5004"/>
                </a:cubicBezTo>
                <a:cubicBezTo>
                  <a:pt x="2344" y="5004"/>
                  <a:pt x="2452" y="4937"/>
                  <a:pt x="2469" y="4804"/>
                </a:cubicBezTo>
                <a:lnTo>
                  <a:pt x="2736" y="3669"/>
                </a:lnTo>
                <a:cubicBezTo>
                  <a:pt x="2769" y="3369"/>
                  <a:pt x="3003" y="3136"/>
                  <a:pt x="3303" y="3036"/>
                </a:cubicBezTo>
                <a:lnTo>
                  <a:pt x="4404" y="2835"/>
                </a:lnTo>
                <a:cubicBezTo>
                  <a:pt x="4670" y="2769"/>
                  <a:pt x="4670" y="2402"/>
                  <a:pt x="4404" y="2335"/>
                </a:cubicBezTo>
                <a:lnTo>
                  <a:pt x="3336" y="2035"/>
                </a:lnTo>
                <a:cubicBezTo>
                  <a:pt x="3036" y="1901"/>
                  <a:pt x="2836" y="1668"/>
                  <a:pt x="2802" y="1334"/>
                </a:cubicBezTo>
                <a:lnTo>
                  <a:pt x="2636" y="200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1"/>
          <p:cNvSpPr/>
          <p:nvPr/>
        </p:nvSpPr>
        <p:spPr>
          <a:xfrm>
            <a:off x="6845334" y="185246"/>
            <a:ext cx="544572" cy="541834"/>
          </a:xfrm>
          <a:custGeom>
            <a:avLst/>
            <a:gdLst/>
            <a:ahLst/>
            <a:cxnLst/>
            <a:rect l="l" t="t" r="r" b="b"/>
            <a:pathLst>
              <a:path w="4738" h="5005" extrusionOk="0">
                <a:moveTo>
                  <a:pt x="2419" y="1"/>
                </a:moveTo>
                <a:cubicBezTo>
                  <a:pt x="2319" y="1"/>
                  <a:pt x="2219" y="67"/>
                  <a:pt x="2202" y="201"/>
                </a:cubicBezTo>
                <a:lnTo>
                  <a:pt x="1935" y="1235"/>
                </a:lnTo>
                <a:cubicBezTo>
                  <a:pt x="1868" y="1602"/>
                  <a:pt x="1601" y="1902"/>
                  <a:pt x="1235" y="1969"/>
                </a:cubicBezTo>
                <a:lnTo>
                  <a:pt x="234" y="2202"/>
                </a:lnTo>
                <a:cubicBezTo>
                  <a:pt x="0" y="2269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403"/>
                  <a:pt x="1835" y="3770"/>
                </a:cubicBezTo>
                <a:lnTo>
                  <a:pt x="2002" y="4804"/>
                </a:lnTo>
                <a:cubicBezTo>
                  <a:pt x="2018" y="4937"/>
                  <a:pt x="2118" y="5004"/>
                  <a:pt x="2223" y="5004"/>
                </a:cubicBezTo>
                <a:cubicBezTo>
                  <a:pt x="2327" y="5004"/>
                  <a:pt x="2435" y="4937"/>
                  <a:pt x="2469" y="4804"/>
                </a:cubicBezTo>
                <a:lnTo>
                  <a:pt x="2736" y="3703"/>
                </a:lnTo>
                <a:cubicBezTo>
                  <a:pt x="2769" y="3370"/>
                  <a:pt x="3002" y="3136"/>
                  <a:pt x="3303" y="3069"/>
                </a:cubicBezTo>
                <a:lnTo>
                  <a:pt x="4403" y="2836"/>
                </a:lnTo>
                <a:cubicBezTo>
                  <a:pt x="4737" y="2836"/>
                  <a:pt x="4737" y="2336"/>
                  <a:pt x="4403" y="2336"/>
                </a:cubicBezTo>
                <a:lnTo>
                  <a:pt x="3336" y="2035"/>
                </a:lnTo>
                <a:cubicBezTo>
                  <a:pt x="3036" y="1935"/>
                  <a:pt x="2836" y="1668"/>
                  <a:pt x="2802" y="1335"/>
                </a:cubicBezTo>
                <a:lnTo>
                  <a:pt x="2636" y="201"/>
                </a:lnTo>
                <a:cubicBezTo>
                  <a:pt x="2619" y="67"/>
                  <a:pt x="2519" y="1"/>
                  <a:pt x="241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1"/>
          <p:cNvSpPr/>
          <p:nvPr/>
        </p:nvSpPr>
        <p:spPr>
          <a:xfrm flipH="1">
            <a:off x="8111335" y="1777195"/>
            <a:ext cx="386864" cy="436345"/>
          </a:xfrm>
          <a:custGeom>
            <a:avLst/>
            <a:gdLst/>
            <a:ahLst/>
            <a:cxnLst/>
            <a:rect l="l" t="t" r="r" b="b"/>
            <a:pathLst>
              <a:path w="4738" h="5038" extrusionOk="0">
                <a:moveTo>
                  <a:pt x="2419" y="0"/>
                </a:moveTo>
                <a:cubicBezTo>
                  <a:pt x="2319" y="0"/>
                  <a:pt x="2219" y="67"/>
                  <a:pt x="2202" y="201"/>
                </a:cubicBezTo>
                <a:lnTo>
                  <a:pt x="1969" y="1235"/>
                </a:lnTo>
                <a:cubicBezTo>
                  <a:pt x="1902" y="1602"/>
                  <a:pt x="1602" y="1868"/>
                  <a:pt x="1268" y="1969"/>
                </a:cubicBezTo>
                <a:lnTo>
                  <a:pt x="268" y="2169"/>
                </a:lnTo>
                <a:cubicBezTo>
                  <a:pt x="1" y="2235"/>
                  <a:pt x="1" y="2602"/>
                  <a:pt x="268" y="2669"/>
                </a:cubicBezTo>
                <a:lnTo>
                  <a:pt x="1235" y="2969"/>
                </a:lnTo>
                <a:cubicBezTo>
                  <a:pt x="1602" y="3069"/>
                  <a:pt x="1835" y="3403"/>
                  <a:pt x="1869" y="3770"/>
                </a:cubicBezTo>
                <a:lnTo>
                  <a:pt x="2002" y="4837"/>
                </a:lnTo>
                <a:cubicBezTo>
                  <a:pt x="2019" y="4971"/>
                  <a:pt x="2127" y="5037"/>
                  <a:pt x="2236" y="5037"/>
                </a:cubicBezTo>
                <a:cubicBezTo>
                  <a:pt x="2344" y="5037"/>
                  <a:pt x="2453" y="4971"/>
                  <a:pt x="2469" y="4837"/>
                </a:cubicBezTo>
                <a:lnTo>
                  <a:pt x="2736" y="3703"/>
                </a:lnTo>
                <a:cubicBezTo>
                  <a:pt x="2803" y="3403"/>
                  <a:pt x="3003" y="3169"/>
                  <a:pt x="3337" y="3069"/>
                </a:cubicBezTo>
                <a:lnTo>
                  <a:pt x="4404" y="2836"/>
                </a:lnTo>
                <a:cubicBezTo>
                  <a:pt x="4415" y="2837"/>
                  <a:pt x="4425" y="2837"/>
                  <a:pt x="4435" y="2837"/>
                </a:cubicBezTo>
                <a:cubicBezTo>
                  <a:pt x="4737" y="2837"/>
                  <a:pt x="4727" y="2368"/>
                  <a:pt x="4404" y="2335"/>
                </a:cubicBezTo>
                <a:lnTo>
                  <a:pt x="3337" y="2035"/>
                </a:lnTo>
                <a:cubicBezTo>
                  <a:pt x="3070" y="1902"/>
                  <a:pt x="2836" y="1668"/>
                  <a:pt x="2803" y="1335"/>
                </a:cubicBezTo>
                <a:lnTo>
                  <a:pt x="2636" y="201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1"/>
          <p:cNvSpPr/>
          <p:nvPr/>
        </p:nvSpPr>
        <p:spPr>
          <a:xfrm flipH="1">
            <a:off x="1067503" y="4525123"/>
            <a:ext cx="381393" cy="433488"/>
          </a:xfrm>
          <a:custGeom>
            <a:avLst/>
            <a:gdLst/>
            <a:ahLst/>
            <a:cxnLst/>
            <a:rect l="l" t="t" r="r" b="b"/>
            <a:pathLst>
              <a:path w="4671" h="5005" extrusionOk="0">
                <a:moveTo>
                  <a:pt x="2402" y="1"/>
                </a:moveTo>
                <a:cubicBezTo>
                  <a:pt x="2294" y="1"/>
                  <a:pt x="2185" y="68"/>
                  <a:pt x="2169" y="201"/>
                </a:cubicBezTo>
                <a:lnTo>
                  <a:pt x="1935" y="1235"/>
                </a:lnTo>
                <a:cubicBezTo>
                  <a:pt x="1868" y="1602"/>
                  <a:pt x="1602" y="1869"/>
                  <a:pt x="1235" y="1969"/>
                </a:cubicBezTo>
                <a:lnTo>
                  <a:pt x="234" y="2169"/>
                </a:lnTo>
                <a:cubicBezTo>
                  <a:pt x="0" y="2236"/>
                  <a:pt x="0" y="2603"/>
                  <a:pt x="234" y="2670"/>
                </a:cubicBezTo>
                <a:lnTo>
                  <a:pt x="1201" y="2970"/>
                </a:lnTo>
                <a:cubicBezTo>
                  <a:pt x="1568" y="3070"/>
                  <a:pt x="1802" y="3370"/>
                  <a:pt x="1835" y="3737"/>
                </a:cubicBezTo>
                <a:lnTo>
                  <a:pt x="2002" y="4804"/>
                </a:lnTo>
                <a:cubicBezTo>
                  <a:pt x="2019" y="4938"/>
                  <a:pt x="2119" y="5005"/>
                  <a:pt x="2219" y="5005"/>
                </a:cubicBezTo>
                <a:cubicBezTo>
                  <a:pt x="2319" y="5005"/>
                  <a:pt x="2419" y="4938"/>
                  <a:pt x="2435" y="4804"/>
                </a:cubicBezTo>
                <a:lnTo>
                  <a:pt x="2702" y="3670"/>
                </a:lnTo>
                <a:cubicBezTo>
                  <a:pt x="2769" y="3370"/>
                  <a:pt x="3003" y="3137"/>
                  <a:pt x="3303" y="3036"/>
                </a:cubicBezTo>
                <a:lnTo>
                  <a:pt x="4404" y="2836"/>
                </a:lnTo>
                <a:cubicBezTo>
                  <a:pt x="4670" y="2770"/>
                  <a:pt x="4670" y="2403"/>
                  <a:pt x="4404" y="2336"/>
                </a:cubicBezTo>
                <a:lnTo>
                  <a:pt x="3336" y="2036"/>
                </a:lnTo>
                <a:cubicBezTo>
                  <a:pt x="3036" y="1902"/>
                  <a:pt x="2836" y="1669"/>
                  <a:pt x="2802" y="1335"/>
                </a:cubicBezTo>
                <a:lnTo>
                  <a:pt x="2636" y="201"/>
                </a:lnTo>
                <a:cubicBezTo>
                  <a:pt x="2619" y="68"/>
                  <a:pt x="2511" y="1"/>
                  <a:pt x="24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1"/>
          <p:cNvSpPr/>
          <p:nvPr/>
        </p:nvSpPr>
        <p:spPr>
          <a:xfrm flipH="1">
            <a:off x="2240487" y="6027115"/>
            <a:ext cx="381393" cy="433401"/>
          </a:xfrm>
          <a:custGeom>
            <a:avLst/>
            <a:gdLst/>
            <a:ahLst/>
            <a:cxnLst/>
            <a:rect l="l" t="t" r="r" b="b"/>
            <a:pathLst>
              <a:path w="4671" h="5004" extrusionOk="0">
                <a:moveTo>
                  <a:pt x="2419" y="0"/>
                </a:moveTo>
                <a:cubicBezTo>
                  <a:pt x="2319" y="0"/>
                  <a:pt x="2219" y="67"/>
                  <a:pt x="2202" y="200"/>
                </a:cubicBezTo>
                <a:lnTo>
                  <a:pt x="1935" y="1234"/>
                </a:lnTo>
                <a:cubicBezTo>
                  <a:pt x="1868" y="1601"/>
                  <a:pt x="1602" y="1868"/>
                  <a:pt x="1268" y="1968"/>
                </a:cubicBezTo>
                <a:lnTo>
                  <a:pt x="234" y="2202"/>
                </a:lnTo>
                <a:cubicBezTo>
                  <a:pt x="0" y="2235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369"/>
                  <a:pt x="1868" y="3736"/>
                </a:cubicBezTo>
                <a:lnTo>
                  <a:pt x="2002" y="4804"/>
                </a:lnTo>
                <a:cubicBezTo>
                  <a:pt x="2019" y="4937"/>
                  <a:pt x="2127" y="5004"/>
                  <a:pt x="2235" y="5004"/>
                </a:cubicBezTo>
                <a:cubicBezTo>
                  <a:pt x="2344" y="5004"/>
                  <a:pt x="2452" y="4937"/>
                  <a:pt x="2469" y="4804"/>
                </a:cubicBezTo>
                <a:lnTo>
                  <a:pt x="2736" y="3669"/>
                </a:lnTo>
                <a:cubicBezTo>
                  <a:pt x="2769" y="3369"/>
                  <a:pt x="3003" y="3136"/>
                  <a:pt x="3303" y="3036"/>
                </a:cubicBezTo>
                <a:lnTo>
                  <a:pt x="4404" y="2835"/>
                </a:lnTo>
                <a:cubicBezTo>
                  <a:pt x="4670" y="2769"/>
                  <a:pt x="4670" y="2402"/>
                  <a:pt x="4404" y="2335"/>
                </a:cubicBezTo>
                <a:lnTo>
                  <a:pt x="3336" y="2035"/>
                </a:lnTo>
                <a:cubicBezTo>
                  <a:pt x="3036" y="1901"/>
                  <a:pt x="2836" y="1668"/>
                  <a:pt x="2802" y="1334"/>
                </a:cubicBezTo>
                <a:lnTo>
                  <a:pt x="2636" y="200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3"/>
          <p:cNvGrpSpPr/>
          <p:nvPr/>
        </p:nvGrpSpPr>
        <p:grpSpPr>
          <a:xfrm>
            <a:off x="-114044" y="-317"/>
            <a:ext cx="9580693" cy="6858249"/>
            <a:chOff x="48251" y="0"/>
            <a:chExt cx="10643634" cy="7559950"/>
          </a:xfrm>
        </p:grpSpPr>
        <p:sp>
          <p:nvSpPr>
            <p:cNvPr id="79" name="Google Shape;79;p13"/>
            <p:cNvSpPr/>
            <p:nvPr/>
          </p:nvSpPr>
          <p:spPr>
            <a:xfrm>
              <a:off x="48251" y="6036568"/>
              <a:ext cx="10643634" cy="1523382"/>
            </a:xfrm>
            <a:custGeom>
              <a:avLst/>
              <a:gdLst/>
              <a:ahLst/>
              <a:cxnLst/>
              <a:rect l="l" t="t" r="r" b="b"/>
              <a:pathLst>
                <a:path w="70085" h="16502" extrusionOk="0">
                  <a:moveTo>
                    <a:pt x="6402" y="0"/>
                  </a:moveTo>
                  <a:cubicBezTo>
                    <a:pt x="4245" y="0"/>
                    <a:pt x="1999" y="881"/>
                    <a:pt x="1" y="2291"/>
                  </a:cubicBezTo>
                  <a:lnTo>
                    <a:pt x="701" y="16501"/>
                  </a:lnTo>
                  <a:lnTo>
                    <a:pt x="70084" y="16501"/>
                  </a:lnTo>
                  <a:lnTo>
                    <a:pt x="69384" y="8028"/>
                  </a:lnTo>
                  <a:cubicBezTo>
                    <a:pt x="62680" y="4106"/>
                    <a:pt x="55558" y="926"/>
                    <a:pt x="47883" y="926"/>
                  </a:cubicBezTo>
                  <a:cubicBezTo>
                    <a:pt x="46355" y="926"/>
                    <a:pt x="44805" y="1052"/>
                    <a:pt x="43232" y="1324"/>
                  </a:cubicBezTo>
                  <a:cubicBezTo>
                    <a:pt x="37394" y="2591"/>
                    <a:pt x="34159" y="9163"/>
                    <a:pt x="28321" y="9963"/>
                  </a:cubicBezTo>
                  <a:cubicBezTo>
                    <a:pt x="27783" y="10052"/>
                    <a:pt x="27258" y="10094"/>
                    <a:pt x="26744" y="10094"/>
                  </a:cubicBezTo>
                  <a:cubicBezTo>
                    <a:pt x="19956" y="10094"/>
                    <a:pt x="15118" y="2784"/>
                    <a:pt x="9041" y="490"/>
                  </a:cubicBezTo>
                  <a:cubicBezTo>
                    <a:pt x="8193" y="155"/>
                    <a:pt x="7306" y="0"/>
                    <a:pt x="640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48251" y="4467675"/>
              <a:ext cx="10537175" cy="2500259"/>
            </a:xfrm>
            <a:custGeom>
              <a:avLst/>
              <a:gdLst/>
              <a:ahLst/>
              <a:cxnLst/>
              <a:rect l="l" t="t" r="r" b="b"/>
              <a:pathLst>
                <a:path w="69384" h="27084" extrusionOk="0">
                  <a:moveTo>
                    <a:pt x="6797" y="0"/>
                  </a:moveTo>
                  <a:cubicBezTo>
                    <a:pt x="4573" y="0"/>
                    <a:pt x="2323" y="868"/>
                    <a:pt x="301" y="2241"/>
                  </a:cubicBezTo>
                  <a:cubicBezTo>
                    <a:pt x="201" y="2341"/>
                    <a:pt x="101" y="2441"/>
                    <a:pt x="1" y="2541"/>
                  </a:cubicBezTo>
                  <a:lnTo>
                    <a:pt x="1" y="19253"/>
                  </a:lnTo>
                  <a:cubicBezTo>
                    <a:pt x="1994" y="17869"/>
                    <a:pt x="4236" y="16980"/>
                    <a:pt x="6388" y="16980"/>
                  </a:cubicBezTo>
                  <a:cubicBezTo>
                    <a:pt x="7296" y="16980"/>
                    <a:pt x="8189" y="17138"/>
                    <a:pt x="9041" y="17485"/>
                  </a:cubicBezTo>
                  <a:cubicBezTo>
                    <a:pt x="15128" y="19783"/>
                    <a:pt x="19971" y="27083"/>
                    <a:pt x="26775" y="27083"/>
                  </a:cubicBezTo>
                  <a:cubicBezTo>
                    <a:pt x="27279" y="27083"/>
                    <a:pt x="27794" y="27043"/>
                    <a:pt x="28321" y="26958"/>
                  </a:cubicBezTo>
                  <a:cubicBezTo>
                    <a:pt x="34159" y="26124"/>
                    <a:pt x="37428" y="19553"/>
                    <a:pt x="43232" y="18319"/>
                  </a:cubicBezTo>
                  <a:cubicBezTo>
                    <a:pt x="44799" y="18047"/>
                    <a:pt x="46346" y="17921"/>
                    <a:pt x="47872" y="17921"/>
                  </a:cubicBezTo>
                  <a:cubicBezTo>
                    <a:pt x="55535" y="17921"/>
                    <a:pt x="62680" y="21101"/>
                    <a:pt x="69384" y="25023"/>
                  </a:cubicBezTo>
                  <a:lnTo>
                    <a:pt x="69384" y="9546"/>
                  </a:lnTo>
                  <a:cubicBezTo>
                    <a:pt x="67816" y="7711"/>
                    <a:pt x="66282" y="5810"/>
                    <a:pt x="64714" y="3908"/>
                  </a:cubicBezTo>
                  <a:cubicBezTo>
                    <a:pt x="62281" y="1343"/>
                    <a:pt x="59348" y="76"/>
                    <a:pt x="56456" y="76"/>
                  </a:cubicBezTo>
                  <a:cubicBezTo>
                    <a:pt x="52843" y="76"/>
                    <a:pt x="49295" y="2053"/>
                    <a:pt x="46868" y="5943"/>
                  </a:cubicBezTo>
                  <a:cubicBezTo>
                    <a:pt x="42943" y="11875"/>
                    <a:pt x="37565" y="15143"/>
                    <a:pt x="31508" y="15143"/>
                  </a:cubicBezTo>
                  <a:cubicBezTo>
                    <a:pt x="30821" y="15143"/>
                    <a:pt x="30125" y="15101"/>
                    <a:pt x="29422" y="15016"/>
                  </a:cubicBezTo>
                  <a:cubicBezTo>
                    <a:pt x="21783" y="14182"/>
                    <a:pt x="17780" y="6777"/>
                    <a:pt x="11943" y="1840"/>
                  </a:cubicBezTo>
                  <a:cubicBezTo>
                    <a:pt x="10329" y="552"/>
                    <a:pt x="8571" y="0"/>
                    <a:pt x="679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48251" y="2536538"/>
              <a:ext cx="10537175" cy="3329156"/>
            </a:xfrm>
            <a:custGeom>
              <a:avLst/>
              <a:gdLst/>
              <a:ahLst/>
              <a:cxnLst/>
              <a:rect l="l" t="t" r="r" b="b"/>
              <a:pathLst>
                <a:path w="69384" h="36063" extrusionOk="0">
                  <a:moveTo>
                    <a:pt x="57491" y="0"/>
                  </a:moveTo>
                  <a:cubicBezTo>
                    <a:pt x="56565" y="0"/>
                    <a:pt x="55574" y="161"/>
                    <a:pt x="54506" y="510"/>
                  </a:cubicBezTo>
                  <a:cubicBezTo>
                    <a:pt x="45800" y="3812"/>
                    <a:pt x="41063" y="13286"/>
                    <a:pt x="33058" y="18223"/>
                  </a:cubicBezTo>
                  <a:cubicBezTo>
                    <a:pt x="31678" y="19036"/>
                    <a:pt x="30348" y="19391"/>
                    <a:pt x="29058" y="19391"/>
                  </a:cubicBezTo>
                  <a:cubicBezTo>
                    <a:pt x="22519" y="19391"/>
                    <a:pt x="17004" y="10267"/>
                    <a:pt x="11209" y="5447"/>
                  </a:cubicBezTo>
                  <a:cubicBezTo>
                    <a:pt x="9449" y="4136"/>
                    <a:pt x="7351" y="3473"/>
                    <a:pt x="5243" y="3473"/>
                  </a:cubicBezTo>
                  <a:cubicBezTo>
                    <a:pt x="3434" y="3473"/>
                    <a:pt x="1618" y="3961"/>
                    <a:pt x="1" y="4946"/>
                  </a:cubicBezTo>
                  <a:lnTo>
                    <a:pt x="1" y="23460"/>
                  </a:lnTo>
                  <a:cubicBezTo>
                    <a:pt x="101" y="23360"/>
                    <a:pt x="201" y="23260"/>
                    <a:pt x="301" y="23160"/>
                  </a:cubicBezTo>
                  <a:cubicBezTo>
                    <a:pt x="2319" y="21789"/>
                    <a:pt x="4564" y="20933"/>
                    <a:pt x="6783" y="20933"/>
                  </a:cubicBezTo>
                  <a:cubicBezTo>
                    <a:pt x="8562" y="20933"/>
                    <a:pt x="10325" y="21483"/>
                    <a:pt x="11943" y="22759"/>
                  </a:cubicBezTo>
                  <a:cubicBezTo>
                    <a:pt x="17780" y="27696"/>
                    <a:pt x="21783" y="35101"/>
                    <a:pt x="29422" y="35935"/>
                  </a:cubicBezTo>
                  <a:cubicBezTo>
                    <a:pt x="30125" y="36020"/>
                    <a:pt x="30821" y="36062"/>
                    <a:pt x="31509" y="36062"/>
                  </a:cubicBezTo>
                  <a:cubicBezTo>
                    <a:pt x="37571" y="36062"/>
                    <a:pt x="42973" y="32794"/>
                    <a:pt x="46868" y="26862"/>
                  </a:cubicBezTo>
                  <a:cubicBezTo>
                    <a:pt x="49295" y="22972"/>
                    <a:pt x="52843" y="20995"/>
                    <a:pt x="56456" y="20995"/>
                  </a:cubicBezTo>
                  <a:cubicBezTo>
                    <a:pt x="59348" y="20995"/>
                    <a:pt x="62281" y="22262"/>
                    <a:pt x="64714" y="24827"/>
                  </a:cubicBezTo>
                  <a:cubicBezTo>
                    <a:pt x="66282" y="26729"/>
                    <a:pt x="67816" y="28630"/>
                    <a:pt x="69384" y="30465"/>
                  </a:cubicBezTo>
                  <a:lnTo>
                    <a:pt x="69384" y="10717"/>
                  </a:lnTo>
                  <a:cubicBezTo>
                    <a:pt x="66134" y="5529"/>
                    <a:pt x="62933" y="0"/>
                    <a:pt x="5749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48251" y="609463"/>
              <a:ext cx="10537175" cy="3717248"/>
            </a:xfrm>
            <a:custGeom>
              <a:avLst/>
              <a:gdLst/>
              <a:ahLst/>
              <a:cxnLst/>
              <a:rect l="l" t="t" r="r" b="b"/>
              <a:pathLst>
                <a:path w="69384" h="40267" extrusionOk="0">
                  <a:moveTo>
                    <a:pt x="51842" y="0"/>
                  </a:moveTo>
                  <a:cubicBezTo>
                    <a:pt x="43185" y="0"/>
                    <a:pt x="33833" y="12092"/>
                    <a:pt x="26153" y="16448"/>
                  </a:cubicBezTo>
                  <a:cubicBezTo>
                    <a:pt x="25502" y="16648"/>
                    <a:pt x="24827" y="16748"/>
                    <a:pt x="24151" y="16748"/>
                  </a:cubicBezTo>
                  <a:cubicBezTo>
                    <a:pt x="23476" y="16748"/>
                    <a:pt x="22800" y="16648"/>
                    <a:pt x="22150" y="16448"/>
                  </a:cubicBezTo>
                  <a:cubicBezTo>
                    <a:pt x="16679" y="14780"/>
                    <a:pt x="14144" y="8609"/>
                    <a:pt x="9408" y="6541"/>
                  </a:cubicBezTo>
                  <a:cubicBezTo>
                    <a:pt x="8135" y="5967"/>
                    <a:pt x="6668" y="5681"/>
                    <a:pt x="5156" y="5681"/>
                  </a:cubicBezTo>
                  <a:cubicBezTo>
                    <a:pt x="3419" y="5681"/>
                    <a:pt x="1624" y="6059"/>
                    <a:pt x="1" y="6808"/>
                  </a:cubicBezTo>
                  <a:lnTo>
                    <a:pt x="1" y="25821"/>
                  </a:lnTo>
                  <a:cubicBezTo>
                    <a:pt x="1618" y="24836"/>
                    <a:pt x="3434" y="24348"/>
                    <a:pt x="5243" y="24348"/>
                  </a:cubicBezTo>
                  <a:cubicBezTo>
                    <a:pt x="7351" y="24348"/>
                    <a:pt x="9449" y="25011"/>
                    <a:pt x="11209" y="26322"/>
                  </a:cubicBezTo>
                  <a:cubicBezTo>
                    <a:pt x="17004" y="31142"/>
                    <a:pt x="22543" y="40266"/>
                    <a:pt x="29070" y="40266"/>
                  </a:cubicBezTo>
                  <a:cubicBezTo>
                    <a:pt x="30357" y="40266"/>
                    <a:pt x="31684" y="39911"/>
                    <a:pt x="33058" y="39098"/>
                  </a:cubicBezTo>
                  <a:cubicBezTo>
                    <a:pt x="41063" y="34161"/>
                    <a:pt x="45767" y="24687"/>
                    <a:pt x="54506" y="21385"/>
                  </a:cubicBezTo>
                  <a:cubicBezTo>
                    <a:pt x="55574" y="21036"/>
                    <a:pt x="56565" y="20875"/>
                    <a:pt x="57491" y="20875"/>
                  </a:cubicBezTo>
                  <a:cubicBezTo>
                    <a:pt x="62933" y="20875"/>
                    <a:pt x="66134" y="26404"/>
                    <a:pt x="69384" y="31592"/>
                  </a:cubicBezTo>
                  <a:lnTo>
                    <a:pt x="69384" y="15381"/>
                  </a:lnTo>
                  <a:cubicBezTo>
                    <a:pt x="65915" y="12212"/>
                    <a:pt x="63046" y="8242"/>
                    <a:pt x="59977" y="4506"/>
                  </a:cubicBezTo>
                  <a:cubicBezTo>
                    <a:pt x="57393" y="1276"/>
                    <a:pt x="54654" y="0"/>
                    <a:pt x="5184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48251" y="0"/>
              <a:ext cx="10643634" cy="2155648"/>
            </a:xfrm>
            <a:custGeom>
              <a:avLst/>
              <a:gdLst/>
              <a:ahLst/>
              <a:cxnLst/>
              <a:rect l="l" t="t" r="r" b="b"/>
              <a:pathLst>
                <a:path w="70085" h="23351" extrusionOk="0">
                  <a:moveTo>
                    <a:pt x="701" y="0"/>
                  </a:moveTo>
                  <a:lnTo>
                    <a:pt x="1" y="13410"/>
                  </a:lnTo>
                  <a:cubicBezTo>
                    <a:pt x="1624" y="12679"/>
                    <a:pt x="3419" y="12300"/>
                    <a:pt x="5156" y="12300"/>
                  </a:cubicBezTo>
                  <a:cubicBezTo>
                    <a:pt x="6667" y="12300"/>
                    <a:pt x="8135" y="12587"/>
                    <a:pt x="9408" y="13176"/>
                  </a:cubicBezTo>
                  <a:cubicBezTo>
                    <a:pt x="14144" y="15211"/>
                    <a:pt x="16679" y="21416"/>
                    <a:pt x="22150" y="23050"/>
                  </a:cubicBezTo>
                  <a:cubicBezTo>
                    <a:pt x="22800" y="23250"/>
                    <a:pt x="23476" y="23350"/>
                    <a:pt x="24151" y="23350"/>
                  </a:cubicBezTo>
                  <a:cubicBezTo>
                    <a:pt x="24827" y="23350"/>
                    <a:pt x="25502" y="23250"/>
                    <a:pt x="26153" y="23050"/>
                  </a:cubicBezTo>
                  <a:cubicBezTo>
                    <a:pt x="33831" y="18695"/>
                    <a:pt x="43181" y="6588"/>
                    <a:pt x="51837" y="6588"/>
                  </a:cubicBezTo>
                  <a:cubicBezTo>
                    <a:pt x="54651" y="6588"/>
                    <a:pt x="57391" y="7868"/>
                    <a:pt x="59977" y="11108"/>
                  </a:cubicBezTo>
                  <a:cubicBezTo>
                    <a:pt x="63046" y="14844"/>
                    <a:pt x="65915" y="18814"/>
                    <a:pt x="69384" y="21983"/>
                  </a:cubicBezTo>
                  <a:lnTo>
                    <a:pt x="7008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13"/>
          <p:cNvSpPr/>
          <p:nvPr/>
        </p:nvSpPr>
        <p:spPr>
          <a:xfrm>
            <a:off x="1678097" y="414650"/>
            <a:ext cx="5832609" cy="602904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2121065" y="1395064"/>
            <a:ext cx="4901003" cy="4065989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/>
          <p:nvPr/>
        </p:nvSpPr>
        <p:spPr>
          <a:xfrm>
            <a:off x="439997" y="414650"/>
            <a:ext cx="8249243" cy="6029040"/>
          </a:xfrm>
          <a:prstGeom prst="roundRect">
            <a:avLst>
              <a:gd name="adj" fmla="val 7376"/>
            </a:avLst>
          </a:prstGeom>
          <a:solidFill>
            <a:schemeClr val="accen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>
            <a:off x="1534546" y="1081406"/>
            <a:ext cx="6075068" cy="469548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grpSp>
        <p:nvGrpSpPr>
          <p:cNvPr id="89" name="Google Shape;89;p14"/>
          <p:cNvGrpSpPr/>
          <p:nvPr/>
        </p:nvGrpSpPr>
        <p:grpSpPr>
          <a:xfrm>
            <a:off x="74134" y="991"/>
            <a:ext cx="8995931" cy="6787185"/>
            <a:chOff x="140958" y="-8"/>
            <a:chExt cx="10518680" cy="7481615"/>
          </a:xfrm>
        </p:grpSpPr>
        <p:sp>
          <p:nvSpPr>
            <p:cNvPr id="90" name="Google Shape;90;p14"/>
            <p:cNvSpPr/>
            <p:nvPr/>
          </p:nvSpPr>
          <p:spPr>
            <a:xfrm>
              <a:off x="10346510" y="3946372"/>
              <a:ext cx="156568" cy="155692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69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8"/>
                    <a:pt x="660" y="2938"/>
                    <a:pt x="1469" y="2938"/>
                  </a:cubicBezTo>
                  <a:cubicBezTo>
                    <a:pt x="2293" y="2938"/>
                    <a:pt x="2953" y="2278"/>
                    <a:pt x="2953" y="1469"/>
                  </a:cubicBezTo>
                  <a:cubicBezTo>
                    <a:pt x="2953" y="660"/>
                    <a:pt x="2293" y="1"/>
                    <a:pt x="14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4"/>
            <p:cNvSpPr/>
            <p:nvPr/>
          </p:nvSpPr>
          <p:spPr>
            <a:xfrm>
              <a:off x="7088195" y="7246227"/>
              <a:ext cx="155773" cy="155692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4"/>
            <p:cNvSpPr/>
            <p:nvPr/>
          </p:nvSpPr>
          <p:spPr>
            <a:xfrm>
              <a:off x="186230" y="4585813"/>
              <a:ext cx="156621" cy="156487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85" y="1"/>
                  </a:moveTo>
                  <a:cubicBezTo>
                    <a:pt x="660" y="1"/>
                    <a:pt x="1" y="660"/>
                    <a:pt x="1" y="1484"/>
                  </a:cubicBezTo>
                  <a:cubicBezTo>
                    <a:pt x="1" y="2293"/>
                    <a:pt x="660" y="2953"/>
                    <a:pt x="1485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1"/>
                    <a:pt x="14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" name="Google Shape;93;p14"/>
            <p:cNvGrpSpPr/>
            <p:nvPr/>
          </p:nvGrpSpPr>
          <p:grpSpPr>
            <a:xfrm>
              <a:off x="2685770" y="7224391"/>
              <a:ext cx="246401" cy="199355"/>
              <a:chOff x="-2474000" y="3617906"/>
              <a:chExt cx="246327" cy="199415"/>
            </a:xfrm>
          </p:grpSpPr>
          <p:sp>
            <p:nvSpPr>
              <p:cNvPr id="94" name="Google Shape;94;p14"/>
              <p:cNvSpPr/>
              <p:nvPr/>
            </p:nvSpPr>
            <p:spPr>
              <a:xfrm>
                <a:off x="-2384204" y="3660789"/>
                <a:ext cx="156531" cy="156531"/>
              </a:xfrm>
              <a:custGeom>
                <a:avLst/>
                <a:gdLst/>
                <a:ahLst/>
                <a:cxnLst/>
                <a:rect l="l" t="t" r="r" b="b"/>
                <a:pathLst>
                  <a:path w="2953" h="2953" extrusionOk="0">
                    <a:moveTo>
                      <a:pt x="1484" y="0"/>
                    </a:moveTo>
                    <a:cubicBezTo>
                      <a:pt x="659" y="0"/>
                      <a:pt x="0" y="660"/>
                      <a:pt x="0" y="1484"/>
                    </a:cubicBezTo>
                    <a:cubicBezTo>
                      <a:pt x="0" y="2293"/>
                      <a:pt x="659" y="2953"/>
                      <a:pt x="1484" y="2953"/>
                    </a:cubicBezTo>
                    <a:cubicBezTo>
                      <a:pt x="2293" y="2953"/>
                      <a:pt x="2952" y="2293"/>
                      <a:pt x="2952" y="1484"/>
                    </a:cubicBezTo>
                    <a:cubicBezTo>
                      <a:pt x="2952" y="660"/>
                      <a:pt x="2293" y="0"/>
                      <a:pt x="14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14"/>
              <p:cNvSpPr/>
              <p:nvPr/>
            </p:nvSpPr>
            <p:spPr>
              <a:xfrm>
                <a:off x="-2474000" y="3617906"/>
                <a:ext cx="156531" cy="155736"/>
              </a:xfrm>
              <a:custGeom>
                <a:avLst/>
                <a:gdLst/>
                <a:ahLst/>
                <a:cxnLst/>
                <a:rect l="l" t="t" r="r" b="b"/>
                <a:pathLst>
                  <a:path w="2953" h="2938" extrusionOk="0">
                    <a:moveTo>
                      <a:pt x="1469" y="0"/>
                    </a:moveTo>
                    <a:cubicBezTo>
                      <a:pt x="660" y="0"/>
                      <a:pt x="1" y="660"/>
                      <a:pt x="1" y="1469"/>
                    </a:cubicBezTo>
                    <a:cubicBezTo>
                      <a:pt x="1" y="2278"/>
                      <a:pt x="660" y="2938"/>
                      <a:pt x="1469" y="2938"/>
                    </a:cubicBezTo>
                    <a:cubicBezTo>
                      <a:pt x="2279" y="2938"/>
                      <a:pt x="2953" y="2278"/>
                      <a:pt x="2953" y="1469"/>
                    </a:cubicBezTo>
                    <a:cubicBezTo>
                      <a:pt x="2953" y="660"/>
                      <a:pt x="2279" y="0"/>
                      <a:pt x="146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6" name="Google Shape;96;p14"/>
            <p:cNvGrpSpPr/>
            <p:nvPr/>
          </p:nvGrpSpPr>
          <p:grpSpPr>
            <a:xfrm>
              <a:off x="140958" y="357360"/>
              <a:ext cx="247196" cy="199408"/>
              <a:chOff x="-3715608" y="1135417"/>
              <a:chExt cx="247122" cy="199468"/>
            </a:xfrm>
          </p:grpSpPr>
          <p:sp>
            <p:nvSpPr>
              <p:cNvPr id="97" name="Google Shape;97;p14"/>
              <p:cNvSpPr/>
              <p:nvPr/>
            </p:nvSpPr>
            <p:spPr>
              <a:xfrm>
                <a:off x="-3625070" y="1178354"/>
                <a:ext cx="156584" cy="156531"/>
              </a:xfrm>
              <a:custGeom>
                <a:avLst/>
                <a:gdLst/>
                <a:ahLst/>
                <a:cxnLst/>
                <a:rect l="l" t="t" r="r" b="b"/>
                <a:pathLst>
                  <a:path w="2954" h="2953" extrusionOk="0">
                    <a:moveTo>
                      <a:pt x="1470" y="0"/>
                    </a:moveTo>
                    <a:cubicBezTo>
                      <a:pt x="660" y="0"/>
                      <a:pt x="1" y="659"/>
                      <a:pt x="1" y="1484"/>
                    </a:cubicBezTo>
                    <a:cubicBezTo>
                      <a:pt x="1" y="2293"/>
                      <a:pt x="660" y="2952"/>
                      <a:pt x="1470" y="2952"/>
                    </a:cubicBezTo>
                    <a:cubicBezTo>
                      <a:pt x="2294" y="2952"/>
                      <a:pt x="2953" y="2293"/>
                      <a:pt x="2953" y="1484"/>
                    </a:cubicBezTo>
                    <a:cubicBezTo>
                      <a:pt x="2953" y="659"/>
                      <a:pt x="2294" y="0"/>
                      <a:pt x="14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-3715608" y="1135417"/>
                <a:ext cx="156531" cy="155789"/>
              </a:xfrm>
              <a:custGeom>
                <a:avLst/>
                <a:gdLst/>
                <a:ahLst/>
                <a:cxnLst/>
                <a:rect l="l" t="t" r="r" b="b"/>
                <a:pathLst>
                  <a:path w="2953" h="2939" extrusionOk="0">
                    <a:moveTo>
                      <a:pt x="1484" y="1"/>
                    </a:moveTo>
                    <a:cubicBezTo>
                      <a:pt x="660" y="1"/>
                      <a:pt x="1" y="660"/>
                      <a:pt x="1" y="1469"/>
                    </a:cubicBezTo>
                    <a:cubicBezTo>
                      <a:pt x="1" y="2279"/>
                      <a:pt x="660" y="2938"/>
                      <a:pt x="1484" y="2938"/>
                    </a:cubicBezTo>
                    <a:cubicBezTo>
                      <a:pt x="2293" y="2938"/>
                      <a:pt x="2953" y="2279"/>
                      <a:pt x="2953" y="1469"/>
                    </a:cubicBezTo>
                    <a:cubicBezTo>
                      <a:pt x="2953" y="660"/>
                      <a:pt x="2293" y="1"/>
                      <a:pt x="148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9" name="Google Shape;99;p14"/>
            <p:cNvSpPr/>
            <p:nvPr/>
          </p:nvSpPr>
          <p:spPr>
            <a:xfrm>
              <a:off x="3843871" y="183413"/>
              <a:ext cx="156568" cy="156487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1"/>
                  </a:moveTo>
                  <a:cubicBezTo>
                    <a:pt x="659" y="1"/>
                    <a:pt x="0" y="660"/>
                    <a:pt x="0" y="1469"/>
                  </a:cubicBezTo>
                  <a:cubicBezTo>
                    <a:pt x="0" y="2293"/>
                    <a:pt x="659" y="2953"/>
                    <a:pt x="1484" y="2953"/>
                  </a:cubicBezTo>
                  <a:cubicBezTo>
                    <a:pt x="2293" y="2953"/>
                    <a:pt x="2952" y="2293"/>
                    <a:pt x="2952" y="1469"/>
                  </a:cubicBezTo>
                  <a:cubicBezTo>
                    <a:pt x="2952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0503070" y="2069852"/>
              <a:ext cx="156568" cy="155692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84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84" y="2938"/>
                  </a:cubicBezTo>
                  <a:cubicBezTo>
                    <a:pt x="2293" y="2938"/>
                    <a:pt x="2953" y="2278"/>
                    <a:pt x="2953" y="1469"/>
                  </a:cubicBezTo>
                  <a:cubicBezTo>
                    <a:pt x="2953" y="660"/>
                    <a:pt x="2293" y="0"/>
                    <a:pt x="14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" name="Google Shape;101;p14"/>
            <p:cNvGrpSpPr/>
            <p:nvPr/>
          </p:nvGrpSpPr>
          <p:grpSpPr>
            <a:xfrm>
              <a:off x="10307150" y="339906"/>
              <a:ext cx="235266" cy="234330"/>
              <a:chOff x="-5325835" y="1887712"/>
              <a:chExt cx="235195" cy="234400"/>
            </a:xfrm>
          </p:grpSpPr>
          <p:sp>
            <p:nvSpPr>
              <p:cNvPr id="102" name="Google Shape;102;p14"/>
              <p:cNvSpPr/>
              <p:nvPr/>
            </p:nvSpPr>
            <p:spPr>
              <a:xfrm>
                <a:off x="-5325835" y="1966376"/>
                <a:ext cx="156584" cy="155736"/>
              </a:xfrm>
              <a:custGeom>
                <a:avLst/>
                <a:gdLst/>
                <a:ahLst/>
                <a:cxnLst/>
                <a:rect l="l" t="t" r="r" b="b"/>
                <a:pathLst>
                  <a:path w="2954" h="2938" extrusionOk="0">
                    <a:moveTo>
                      <a:pt x="1484" y="0"/>
                    </a:moveTo>
                    <a:cubicBezTo>
                      <a:pt x="660" y="0"/>
                      <a:pt x="1" y="660"/>
                      <a:pt x="1" y="1469"/>
                    </a:cubicBezTo>
                    <a:cubicBezTo>
                      <a:pt x="1" y="2278"/>
                      <a:pt x="660" y="2938"/>
                      <a:pt x="1484" y="2938"/>
                    </a:cubicBezTo>
                    <a:cubicBezTo>
                      <a:pt x="2294" y="2938"/>
                      <a:pt x="2953" y="2278"/>
                      <a:pt x="2953" y="1469"/>
                    </a:cubicBezTo>
                    <a:cubicBezTo>
                      <a:pt x="2953" y="660"/>
                      <a:pt x="2294" y="0"/>
                      <a:pt x="14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14"/>
              <p:cNvSpPr/>
              <p:nvPr/>
            </p:nvSpPr>
            <p:spPr>
              <a:xfrm>
                <a:off x="-5247171" y="1887712"/>
                <a:ext cx="156531" cy="156531"/>
              </a:xfrm>
              <a:custGeom>
                <a:avLst/>
                <a:gdLst/>
                <a:ahLst/>
                <a:cxnLst/>
                <a:rect l="l" t="t" r="r" b="b"/>
                <a:pathLst>
                  <a:path w="2953" h="2953" extrusionOk="0">
                    <a:moveTo>
                      <a:pt x="1469" y="1"/>
                    </a:moveTo>
                    <a:cubicBezTo>
                      <a:pt x="660" y="1"/>
                      <a:pt x="0" y="660"/>
                      <a:pt x="0" y="1484"/>
                    </a:cubicBezTo>
                    <a:cubicBezTo>
                      <a:pt x="0" y="2293"/>
                      <a:pt x="660" y="2953"/>
                      <a:pt x="1469" y="2953"/>
                    </a:cubicBezTo>
                    <a:cubicBezTo>
                      <a:pt x="2278" y="2953"/>
                      <a:pt x="2953" y="2293"/>
                      <a:pt x="2953" y="1484"/>
                    </a:cubicBezTo>
                    <a:cubicBezTo>
                      <a:pt x="2953" y="660"/>
                      <a:pt x="2278" y="1"/>
                      <a:pt x="14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" name="Google Shape;104;p14"/>
            <p:cNvSpPr/>
            <p:nvPr/>
          </p:nvSpPr>
          <p:spPr>
            <a:xfrm>
              <a:off x="7301203" y="-8"/>
              <a:ext cx="156568" cy="156487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69"/>
                  </a:cubicBezTo>
                  <a:cubicBezTo>
                    <a:pt x="2953" y="660"/>
                    <a:pt x="2294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105;p14"/>
            <p:cNvGrpSpPr/>
            <p:nvPr/>
          </p:nvGrpSpPr>
          <p:grpSpPr>
            <a:xfrm rot="8100972">
              <a:off x="389065" y="7224371"/>
              <a:ext cx="246271" cy="199413"/>
              <a:chOff x="-4956421" y="3617906"/>
              <a:chExt cx="246274" cy="199415"/>
            </a:xfrm>
          </p:grpSpPr>
          <p:sp>
            <p:nvSpPr>
              <p:cNvPr id="106" name="Google Shape;106;p14"/>
              <p:cNvSpPr/>
              <p:nvPr/>
            </p:nvSpPr>
            <p:spPr>
              <a:xfrm>
                <a:off x="-4866679" y="3660789"/>
                <a:ext cx="156531" cy="156531"/>
              </a:xfrm>
              <a:custGeom>
                <a:avLst/>
                <a:gdLst/>
                <a:ahLst/>
                <a:cxnLst/>
                <a:rect l="l" t="t" r="r" b="b"/>
                <a:pathLst>
                  <a:path w="2953" h="2953" extrusionOk="0">
                    <a:moveTo>
                      <a:pt x="1484" y="0"/>
                    </a:moveTo>
                    <a:cubicBezTo>
                      <a:pt x="660" y="0"/>
                      <a:pt x="1" y="660"/>
                      <a:pt x="1" y="1484"/>
                    </a:cubicBezTo>
                    <a:cubicBezTo>
                      <a:pt x="1" y="2293"/>
                      <a:pt x="660" y="2953"/>
                      <a:pt x="1484" y="2953"/>
                    </a:cubicBezTo>
                    <a:cubicBezTo>
                      <a:pt x="2294" y="2953"/>
                      <a:pt x="2953" y="2293"/>
                      <a:pt x="2953" y="1484"/>
                    </a:cubicBezTo>
                    <a:cubicBezTo>
                      <a:pt x="2953" y="660"/>
                      <a:pt x="2294" y="0"/>
                      <a:pt x="14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4"/>
              <p:cNvSpPr/>
              <p:nvPr/>
            </p:nvSpPr>
            <p:spPr>
              <a:xfrm>
                <a:off x="-4956421" y="3617906"/>
                <a:ext cx="155736" cy="155736"/>
              </a:xfrm>
              <a:custGeom>
                <a:avLst/>
                <a:gdLst/>
                <a:ahLst/>
                <a:cxnLst/>
                <a:rect l="l" t="t" r="r" b="b"/>
                <a:pathLst>
                  <a:path w="2938" h="2938" extrusionOk="0">
                    <a:moveTo>
                      <a:pt x="1469" y="0"/>
                    </a:moveTo>
                    <a:cubicBezTo>
                      <a:pt x="660" y="0"/>
                      <a:pt x="0" y="660"/>
                      <a:pt x="0" y="1469"/>
                    </a:cubicBezTo>
                    <a:cubicBezTo>
                      <a:pt x="0" y="2278"/>
                      <a:pt x="660" y="2938"/>
                      <a:pt x="1469" y="2938"/>
                    </a:cubicBezTo>
                    <a:cubicBezTo>
                      <a:pt x="2278" y="2938"/>
                      <a:pt x="2938" y="2278"/>
                      <a:pt x="2938" y="1469"/>
                    </a:cubicBezTo>
                    <a:cubicBezTo>
                      <a:pt x="2938" y="660"/>
                      <a:pt x="2278" y="0"/>
                      <a:pt x="146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bg>
      <p:bgPr>
        <a:solidFill>
          <a:schemeClr val="accent5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439996" y="414650"/>
            <a:ext cx="6858890" cy="6029040"/>
          </a:xfrm>
          <a:prstGeom prst="roundRect">
            <a:avLst>
              <a:gd name="adj" fmla="val 7376"/>
            </a:avLst>
          </a:prstGeom>
          <a:solidFill>
            <a:schemeClr val="lt2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7899047" y="-164427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7763814" y="5071963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1070795" y="1688583"/>
            <a:ext cx="5250708" cy="351569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bg>
      <p:bgPr>
        <a:solidFill>
          <a:schemeClr val="accent3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/>
          <p:nvPr/>
        </p:nvSpPr>
        <p:spPr>
          <a:xfrm>
            <a:off x="438051" y="414650"/>
            <a:ext cx="8262072" cy="6029040"/>
          </a:xfrm>
          <a:prstGeom prst="roundRect">
            <a:avLst>
              <a:gd name="adj" fmla="val 7376"/>
            </a:avLst>
          </a:prstGeom>
          <a:solidFill>
            <a:schemeClr val="accent2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2723877" y="1325665"/>
            <a:ext cx="5357185" cy="351569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bg>
      <p:bgPr>
        <a:solidFill>
          <a:schemeClr val="accent5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>
            <a:off x="438051" y="414650"/>
            <a:ext cx="8262072" cy="6029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143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1217425" y="1671301"/>
            <a:ext cx="6709309" cy="351569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Title only 6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3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1070795" y="2172474"/>
            <a:ext cx="7042594" cy="351569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grpSp>
        <p:nvGrpSpPr>
          <p:cNvPr id="122" name="Google Shape;122;p18"/>
          <p:cNvGrpSpPr/>
          <p:nvPr/>
        </p:nvGrpSpPr>
        <p:grpSpPr>
          <a:xfrm>
            <a:off x="226631" y="229475"/>
            <a:ext cx="211410" cy="180899"/>
            <a:chOff x="-3715608" y="1135417"/>
            <a:chExt cx="247122" cy="199468"/>
          </a:xfrm>
        </p:grpSpPr>
        <p:sp>
          <p:nvSpPr>
            <p:cNvPr id="123" name="Google Shape;123;p18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8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8"/>
          <p:cNvSpPr/>
          <p:nvPr/>
        </p:nvSpPr>
        <p:spPr>
          <a:xfrm>
            <a:off x="8778958" y="2400638"/>
            <a:ext cx="133222" cy="141241"/>
          </a:xfrm>
          <a:custGeom>
            <a:avLst/>
            <a:gdLst/>
            <a:ahLst/>
            <a:cxnLst/>
            <a:rect l="l" t="t" r="r" b="b"/>
            <a:pathLst>
              <a:path w="2938" h="2938" extrusionOk="0">
                <a:moveTo>
                  <a:pt x="1469" y="0"/>
                </a:moveTo>
                <a:cubicBezTo>
                  <a:pt x="660" y="0"/>
                  <a:pt x="0" y="660"/>
                  <a:pt x="0" y="1469"/>
                </a:cubicBezTo>
                <a:cubicBezTo>
                  <a:pt x="0" y="2278"/>
                  <a:pt x="660" y="2938"/>
                  <a:pt x="1469" y="2938"/>
                </a:cubicBezTo>
                <a:cubicBezTo>
                  <a:pt x="2278" y="2938"/>
                  <a:pt x="2938" y="2278"/>
                  <a:pt x="2938" y="1469"/>
                </a:cubicBezTo>
                <a:cubicBezTo>
                  <a:pt x="2938" y="660"/>
                  <a:pt x="2278" y="0"/>
                  <a:pt x="14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18"/>
          <p:cNvGrpSpPr/>
          <p:nvPr/>
        </p:nvGrpSpPr>
        <p:grpSpPr>
          <a:xfrm>
            <a:off x="8689918" y="6390566"/>
            <a:ext cx="311312" cy="288248"/>
            <a:chOff x="-4243092" y="2330173"/>
            <a:chExt cx="363899" cy="317836"/>
          </a:xfrm>
        </p:grpSpPr>
        <p:sp>
          <p:nvSpPr>
            <p:cNvPr id="127" name="Google Shape;127;p18"/>
            <p:cNvSpPr/>
            <p:nvPr/>
          </p:nvSpPr>
          <p:spPr>
            <a:xfrm>
              <a:off x="-4063553" y="2330173"/>
              <a:ext cx="156531" cy="156584"/>
            </a:xfrm>
            <a:custGeom>
              <a:avLst/>
              <a:gdLst/>
              <a:ahLst/>
              <a:cxnLst/>
              <a:rect l="l" t="t" r="r" b="b"/>
              <a:pathLst>
                <a:path w="2953" h="2954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94"/>
                    <a:pt x="660" y="2953"/>
                    <a:pt x="1484" y="2953"/>
                  </a:cubicBezTo>
                  <a:cubicBezTo>
                    <a:pt x="2293" y="2953"/>
                    <a:pt x="2953" y="2294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8"/>
            <p:cNvSpPr/>
            <p:nvPr/>
          </p:nvSpPr>
          <p:spPr>
            <a:xfrm>
              <a:off x="-4243092" y="2492273"/>
              <a:ext cx="156584" cy="155736"/>
            </a:xfrm>
            <a:custGeom>
              <a:avLst/>
              <a:gdLst/>
              <a:ahLst/>
              <a:cxnLst/>
              <a:rect l="l" t="t" r="r" b="b"/>
              <a:pathLst>
                <a:path w="2954" h="2938" extrusionOk="0">
                  <a:moveTo>
                    <a:pt x="1484" y="0"/>
                  </a:moveTo>
                  <a:cubicBezTo>
                    <a:pt x="660" y="0"/>
                    <a:pt x="1" y="659"/>
                    <a:pt x="1" y="1469"/>
                  </a:cubicBezTo>
                  <a:cubicBezTo>
                    <a:pt x="1" y="2278"/>
                    <a:pt x="660" y="2937"/>
                    <a:pt x="1484" y="2937"/>
                  </a:cubicBezTo>
                  <a:cubicBezTo>
                    <a:pt x="2294" y="2937"/>
                    <a:pt x="2953" y="2278"/>
                    <a:pt x="2953" y="1469"/>
                  </a:cubicBezTo>
                  <a:cubicBezTo>
                    <a:pt x="2953" y="659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8"/>
            <p:cNvSpPr/>
            <p:nvPr/>
          </p:nvSpPr>
          <p:spPr>
            <a:xfrm>
              <a:off x="-4034929" y="2460468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1"/>
                  </a:moveTo>
                  <a:cubicBezTo>
                    <a:pt x="660" y="1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7" y="2278"/>
                    <a:pt x="2937" y="1469"/>
                  </a:cubicBezTo>
                  <a:cubicBezTo>
                    <a:pt x="2937" y="660"/>
                    <a:pt x="2278" y="1"/>
                    <a:pt x="1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18"/>
          <p:cNvSpPr/>
          <p:nvPr/>
        </p:nvSpPr>
        <p:spPr>
          <a:xfrm>
            <a:off x="2666750" y="87514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" name="Google Shape;131;p18"/>
          <p:cNvGrpSpPr/>
          <p:nvPr/>
        </p:nvGrpSpPr>
        <p:grpSpPr>
          <a:xfrm>
            <a:off x="226975" y="6444260"/>
            <a:ext cx="210730" cy="180851"/>
            <a:chOff x="-2474000" y="3617906"/>
            <a:chExt cx="246327" cy="199415"/>
          </a:xfrm>
        </p:grpSpPr>
        <p:sp>
          <p:nvSpPr>
            <p:cNvPr id="132" name="Google Shape;132;p18"/>
            <p:cNvSpPr/>
            <p:nvPr/>
          </p:nvSpPr>
          <p:spPr>
            <a:xfrm>
              <a:off x="-2384204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59" y="0"/>
                    <a:pt x="0" y="660"/>
                    <a:pt x="0" y="1484"/>
                  </a:cubicBezTo>
                  <a:cubicBezTo>
                    <a:pt x="0" y="2293"/>
                    <a:pt x="659" y="2953"/>
                    <a:pt x="1484" y="2953"/>
                  </a:cubicBezTo>
                  <a:cubicBezTo>
                    <a:pt x="2293" y="2953"/>
                    <a:pt x="2952" y="2293"/>
                    <a:pt x="2952" y="1484"/>
                  </a:cubicBezTo>
                  <a:cubicBezTo>
                    <a:pt x="2952" y="660"/>
                    <a:pt x="2293" y="0"/>
                    <a:pt x="14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8"/>
            <p:cNvSpPr/>
            <p:nvPr/>
          </p:nvSpPr>
          <p:spPr>
            <a:xfrm>
              <a:off x="-2474000" y="3617906"/>
              <a:ext cx="156531" cy="155736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69" y="0"/>
                  </a:moveTo>
                  <a:cubicBezTo>
                    <a:pt x="660" y="0"/>
                    <a:pt x="1" y="660"/>
                    <a:pt x="1" y="1469"/>
                  </a:cubicBezTo>
                  <a:cubicBezTo>
                    <a:pt x="1" y="2278"/>
                    <a:pt x="660" y="2938"/>
                    <a:pt x="1469" y="2938"/>
                  </a:cubicBezTo>
                  <a:cubicBezTo>
                    <a:pt x="2279" y="2938"/>
                    <a:pt x="2953" y="2278"/>
                    <a:pt x="2953" y="1469"/>
                  </a:cubicBezTo>
                  <a:cubicBezTo>
                    <a:pt x="2953" y="660"/>
                    <a:pt x="2279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" name="Google Shape;134;p18"/>
          <p:cNvGrpSpPr/>
          <p:nvPr/>
        </p:nvGrpSpPr>
        <p:grpSpPr>
          <a:xfrm rot="2054204">
            <a:off x="105519" y="2313789"/>
            <a:ext cx="210617" cy="180896"/>
            <a:chOff x="-4956421" y="3617906"/>
            <a:chExt cx="246274" cy="199415"/>
          </a:xfrm>
        </p:grpSpPr>
        <p:sp>
          <p:nvSpPr>
            <p:cNvPr id="135" name="Google Shape;135;p18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8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" name="Google Shape;137;p18"/>
          <p:cNvSpPr/>
          <p:nvPr/>
        </p:nvSpPr>
        <p:spPr>
          <a:xfrm>
            <a:off x="143703" y="4773063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6655555" y="87530"/>
            <a:ext cx="211410" cy="180899"/>
            <a:chOff x="-3715608" y="1135417"/>
            <a:chExt cx="247122" cy="199468"/>
          </a:xfrm>
        </p:grpSpPr>
        <p:sp>
          <p:nvSpPr>
            <p:cNvPr id="139" name="Google Shape;139;p18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" name="Google Shape;141;p18"/>
          <p:cNvSpPr/>
          <p:nvPr/>
        </p:nvSpPr>
        <p:spPr>
          <a:xfrm>
            <a:off x="3726545" y="6625097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8"/>
          <p:cNvSpPr/>
          <p:nvPr/>
        </p:nvSpPr>
        <p:spPr>
          <a:xfrm>
            <a:off x="4739358" y="106972"/>
            <a:ext cx="133902" cy="142010"/>
          </a:xfrm>
          <a:custGeom>
            <a:avLst/>
            <a:gdLst/>
            <a:ahLst/>
            <a:cxnLst/>
            <a:rect l="l" t="t" r="r" b="b"/>
            <a:pathLst>
              <a:path w="2953" h="2954" extrusionOk="0">
                <a:moveTo>
                  <a:pt x="1469" y="1"/>
                </a:moveTo>
                <a:cubicBezTo>
                  <a:pt x="659" y="1"/>
                  <a:pt x="0" y="660"/>
                  <a:pt x="0" y="1469"/>
                </a:cubicBezTo>
                <a:cubicBezTo>
                  <a:pt x="0" y="2294"/>
                  <a:pt x="659" y="2953"/>
                  <a:pt x="1469" y="2953"/>
                </a:cubicBezTo>
                <a:cubicBezTo>
                  <a:pt x="2293" y="2953"/>
                  <a:pt x="2952" y="2294"/>
                  <a:pt x="2952" y="1469"/>
                </a:cubicBezTo>
                <a:cubicBezTo>
                  <a:pt x="2952" y="660"/>
                  <a:pt x="2293" y="1"/>
                  <a:pt x="146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8"/>
          <p:cNvSpPr/>
          <p:nvPr/>
        </p:nvSpPr>
        <p:spPr>
          <a:xfrm>
            <a:off x="7087060" y="6625100"/>
            <a:ext cx="133948" cy="141962"/>
          </a:xfrm>
          <a:custGeom>
            <a:avLst/>
            <a:gdLst/>
            <a:ahLst/>
            <a:cxnLst/>
            <a:rect l="l" t="t" r="r" b="b"/>
            <a:pathLst>
              <a:path w="2954" h="2953" extrusionOk="0">
                <a:moveTo>
                  <a:pt x="1485" y="1"/>
                </a:moveTo>
                <a:cubicBezTo>
                  <a:pt x="660" y="1"/>
                  <a:pt x="1" y="660"/>
                  <a:pt x="1" y="1484"/>
                </a:cubicBezTo>
                <a:cubicBezTo>
                  <a:pt x="1" y="2293"/>
                  <a:pt x="660" y="2953"/>
                  <a:pt x="1485" y="2953"/>
                </a:cubicBezTo>
                <a:cubicBezTo>
                  <a:pt x="2294" y="2953"/>
                  <a:pt x="2953" y="2293"/>
                  <a:pt x="2953" y="1484"/>
                </a:cubicBezTo>
                <a:cubicBezTo>
                  <a:pt x="2953" y="660"/>
                  <a:pt x="2294" y="1"/>
                  <a:pt x="148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" name="Google Shape;144;p18"/>
          <p:cNvGrpSpPr/>
          <p:nvPr/>
        </p:nvGrpSpPr>
        <p:grpSpPr>
          <a:xfrm rot="5930154">
            <a:off x="8895775" y="4758766"/>
            <a:ext cx="223408" cy="170542"/>
            <a:chOff x="-4956421" y="3617906"/>
            <a:chExt cx="246274" cy="199415"/>
          </a:xfrm>
        </p:grpSpPr>
        <p:sp>
          <p:nvSpPr>
            <p:cNvPr id="145" name="Google Shape;145;p18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18"/>
          <p:cNvSpPr/>
          <p:nvPr/>
        </p:nvSpPr>
        <p:spPr>
          <a:xfrm>
            <a:off x="5221986" y="6538688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8"/>
          <p:cNvGrpSpPr/>
          <p:nvPr/>
        </p:nvGrpSpPr>
        <p:grpSpPr>
          <a:xfrm>
            <a:off x="8698922" y="291934"/>
            <a:ext cx="210730" cy="180851"/>
            <a:chOff x="-2474000" y="3617906"/>
            <a:chExt cx="246327" cy="199415"/>
          </a:xfrm>
        </p:grpSpPr>
        <p:sp>
          <p:nvSpPr>
            <p:cNvPr id="149" name="Google Shape;149;p18"/>
            <p:cNvSpPr/>
            <p:nvPr/>
          </p:nvSpPr>
          <p:spPr>
            <a:xfrm>
              <a:off x="-2384204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59" y="0"/>
                    <a:pt x="0" y="660"/>
                    <a:pt x="0" y="1484"/>
                  </a:cubicBezTo>
                  <a:cubicBezTo>
                    <a:pt x="0" y="2293"/>
                    <a:pt x="659" y="2953"/>
                    <a:pt x="1484" y="2953"/>
                  </a:cubicBezTo>
                  <a:cubicBezTo>
                    <a:pt x="2293" y="2953"/>
                    <a:pt x="2952" y="2293"/>
                    <a:pt x="2952" y="1484"/>
                  </a:cubicBezTo>
                  <a:cubicBezTo>
                    <a:pt x="2952" y="660"/>
                    <a:pt x="2293" y="0"/>
                    <a:pt x="14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-2474000" y="3617906"/>
              <a:ext cx="156531" cy="155736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69" y="0"/>
                  </a:moveTo>
                  <a:cubicBezTo>
                    <a:pt x="660" y="0"/>
                    <a:pt x="1" y="660"/>
                    <a:pt x="1" y="1469"/>
                  </a:cubicBezTo>
                  <a:cubicBezTo>
                    <a:pt x="1" y="2278"/>
                    <a:pt x="660" y="2938"/>
                    <a:pt x="1469" y="2938"/>
                  </a:cubicBezTo>
                  <a:cubicBezTo>
                    <a:pt x="2279" y="2938"/>
                    <a:pt x="2953" y="2278"/>
                    <a:pt x="2953" y="1469"/>
                  </a:cubicBezTo>
                  <a:cubicBezTo>
                    <a:pt x="2953" y="660"/>
                    <a:pt x="2279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 only 7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19"/>
          <p:cNvGrpSpPr/>
          <p:nvPr/>
        </p:nvGrpSpPr>
        <p:grpSpPr>
          <a:xfrm>
            <a:off x="21" y="-381696"/>
            <a:ext cx="9144158" cy="7236953"/>
            <a:chOff x="24" y="-420750"/>
            <a:chExt cx="10691998" cy="7977401"/>
          </a:xfrm>
        </p:grpSpPr>
        <p:sp>
          <p:nvSpPr>
            <p:cNvPr id="153" name="Google Shape;153;p19"/>
            <p:cNvSpPr/>
            <p:nvPr/>
          </p:nvSpPr>
          <p:spPr>
            <a:xfrm>
              <a:off x="4459" y="6034342"/>
              <a:ext cx="10687564" cy="1522309"/>
            </a:xfrm>
            <a:custGeom>
              <a:avLst/>
              <a:gdLst/>
              <a:ahLst/>
              <a:cxnLst/>
              <a:rect l="l" t="t" r="r" b="b"/>
              <a:pathLst>
                <a:path w="79525" h="15945" extrusionOk="0">
                  <a:moveTo>
                    <a:pt x="49536" y="2002"/>
                  </a:moveTo>
                  <a:cubicBezTo>
                    <a:pt x="42865" y="3269"/>
                    <a:pt x="39096" y="9941"/>
                    <a:pt x="32424" y="10775"/>
                  </a:cubicBezTo>
                  <a:cubicBezTo>
                    <a:pt x="23685" y="12009"/>
                    <a:pt x="17847" y="3669"/>
                    <a:pt x="10342" y="1168"/>
                  </a:cubicBezTo>
                  <a:cubicBezTo>
                    <a:pt x="7039" y="0"/>
                    <a:pt x="3203" y="934"/>
                    <a:pt x="1" y="2969"/>
                  </a:cubicBezTo>
                  <a:lnTo>
                    <a:pt x="1" y="15945"/>
                  </a:lnTo>
                  <a:lnTo>
                    <a:pt x="79524" y="15945"/>
                  </a:lnTo>
                  <a:lnTo>
                    <a:pt x="79524" y="8806"/>
                  </a:lnTo>
                  <a:cubicBezTo>
                    <a:pt x="70284" y="4036"/>
                    <a:pt x="60377" y="334"/>
                    <a:pt x="49536" y="20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9"/>
            <p:cNvSpPr/>
            <p:nvPr/>
          </p:nvSpPr>
          <p:spPr>
            <a:xfrm>
              <a:off x="4459" y="4276388"/>
              <a:ext cx="10683129" cy="2904560"/>
            </a:xfrm>
            <a:custGeom>
              <a:avLst/>
              <a:gdLst/>
              <a:ahLst/>
              <a:cxnLst/>
              <a:rect l="l" t="t" r="r" b="b"/>
              <a:pathLst>
                <a:path w="79492" h="30423" extrusionOk="0">
                  <a:moveTo>
                    <a:pt x="10342" y="19582"/>
                  </a:moveTo>
                  <a:cubicBezTo>
                    <a:pt x="17847" y="22083"/>
                    <a:pt x="23685" y="30423"/>
                    <a:pt x="32424" y="29189"/>
                  </a:cubicBezTo>
                  <a:cubicBezTo>
                    <a:pt x="39096" y="28355"/>
                    <a:pt x="42865" y="21683"/>
                    <a:pt x="49536" y="20416"/>
                  </a:cubicBezTo>
                  <a:cubicBezTo>
                    <a:pt x="60377" y="18748"/>
                    <a:pt x="70284" y="22450"/>
                    <a:pt x="79491" y="27220"/>
                  </a:cubicBezTo>
                  <a:lnTo>
                    <a:pt x="79491" y="11543"/>
                  </a:lnTo>
                  <a:cubicBezTo>
                    <a:pt x="77723" y="9708"/>
                    <a:pt x="75955" y="7773"/>
                    <a:pt x="74121" y="5838"/>
                  </a:cubicBezTo>
                  <a:cubicBezTo>
                    <a:pt x="67883" y="1"/>
                    <a:pt x="58710" y="835"/>
                    <a:pt x="53706" y="7907"/>
                  </a:cubicBezTo>
                  <a:cubicBezTo>
                    <a:pt x="48702" y="14578"/>
                    <a:pt x="41597" y="17914"/>
                    <a:pt x="33692" y="17080"/>
                  </a:cubicBezTo>
                  <a:cubicBezTo>
                    <a:pt x="24919" y="16246"/>
                    <a:pt x="20349" y="8741"/>
                    <a:pt x="13677" y="3737"/>
                  </a:cubicBezTo>
                  <a:cubicBezTo>
                    <a:pt x="9508" y="835"/>
                    <a:pt x="4504" y="1669"/>
                    <a:pt x="335" y="4171"/>
                  </a:cubicBezTo>
                  <a:cubicBezTo>
                    <a:pt x="201" y="4237"/>
                    <a:pt x="101" y="4337"/>
                    <a:pt x="1" y="4437"/>
                  </a:cubicBezTo>
                  <a:lnTo>
                    <a:pt x="1" y="21383"/>
                  </a:lnTo>
                  <a:cubicBezTo>
                    <a:pt x="3203" y="19348"/>
                    <a:pt x="7039" y="18414"/>
                    <a:pt x="10342" y="195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4459" y="2251027"/>
              <a:ext cx="10683129" cy="3735743"/>
            </a:xfrm>
            <a:custGeom>
              <a:avLst/>
              <a:gdLst/>
              <a:ahLst/>
              <a:cxnLst/>
              <a:rect l="l" t="t" r="r" b="b"/>
              <a:pathLst>
                <a:path w="79492" h="39129" extrusionOk="0">
                  <a:moveTo>
                    <a:pt x="62446" y="2436"/>
                  </a:moveTo>
                  <a:cubicBezTo>
                    <a:pt x="52438" y="5772"/>
                    <a:pt x="47035" y="15378"/>
                    <a:pt x="37861" y="20382"/>
                  </a:cubicBezTo>
                  <a:cubicBezTo>
                    <a:pt x="28254" y="25386"/>
                    <a:pt x="20749" y="13277"/>
                    <a:pt x="12843" y="7439"/>
                  </a:cubicBezTo>
                  <a:cubicBezTo>
                    <a:pt x="8941" y="4971"/>
                    <a:pt x="4037" y="4804"/>
                    <a:pt x="1" y="6939"/>
                  </a:cubicBezTo>
                  <a:lnTo>
                    <a:pt x="1" y="25652"/>
                  </a:lnTo>
                  <a:cubicBezTo>
                    <a:pt x="101" y="25586"/>
                    <a:pt x="201" y="25486"/>
                    <a:pt x="335" y="25386"/>
                  </a:cubicBezTo>
                  <a:cubicBezTo>
                    <a:pt x="4504" y="22884"/>
                    <a:pt x="9508" y="22050"/>
                    <a:pt x="13677" y="24952"/>
                  </a:cubicBezTo>
                  <a:cubicBezTo>
                    <a:pt x="20349" y="29956"/>
                    <a:pt x="24919" y="37461"/>
                    <a:pt x="33692" y="38295"/>
                  </a:cubicBezTo>
                  <a:cubicBezTo>
                    <a:pt x="41597" y="39129"/>
                    <a:pt x="48702" y="35793"/>
                    <a:pt x="53706" y="29122"/>
                  </a:cubicBezTo>
                  <a:cubicBezTo>
                    <a:pt x="58710" y="22050"/>
                    <a:pt x="67883" y="21216"/>
                    <a:pt x="74121" y="27053"/>
                  </a:cubicBezTo>
                  <a:cubicBezTo>
                    <a:pt x="75955" y="28988"/>
                    <a:pt x="77723" y="30923"/>
                    <a:pt x="79491" y="32758"/>
                  </a:cubicBezTo>
                  <a:lnTo>
                    <a:pt x="79491" y="12777"/>
                  </a:lnTo>
                  <a:cubicBezTo>
                    <a:pt x="75121" y="6639"/>
                    <a:pt x="70852" y="1"/>
                    <a:pt x="62446" y="243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9"/>
            <p:cNvSpPr/>
            <p:nvPr/>
          </p:nvSpPr>
          <p:spPr>
            <a:xfrm>
              <a:off x="4459" y="-420750"/>
              <a:ext cx="10683129" cy="5095558"/>
            </a:xfrm>
            <a:custGeom>
              <a:avLst/>
              <a:gdLst/>
              <a:ahLst/>
              <a:cxnLst/>
              <a:rect l="l" t="t" r="r" b="b"/>
              <a:pathLst>
                <a:path w="79492" h="53372" extrusionOk="0">
                  <a:moveTo>
                    <a:pt x="68717" y="13343"/>
                  </a:moveTo>
                  <a:cubicBezTo>
                    <a:pt x="56608" y="0"/>
                    <a:pt x="41597" y="19581"/>
                    <a:pt x="29922" y="25418"/>
                  </a:cubicBezTo>
                  <a:cubicBezTo>
                    <a:pt x="28421" y="25852"/>
                    <a:pt x="26853" y="25852"/>
                    <a:pt x="25352" y="25418"/>
                  </a:cubicBezTo>
                  <a:cubicBezTo>
                    <a:pt x="19081" y="23750"/>
                    <a:pt x="16179" y="17513"/>
                    <a:pt x="10742" y="15411"/>
                  </a:cubicBezTo>
                  <a:cubicBezTo>
                    <a:pt x="7640" y="14177"/>
                    <a:pt x="3470" y="14277"/>
                    <a:pt x="1" y="15678"/>
                  </a:cubicBezTo>
                  <a:lnTo>
                    <a:pt x="1" y="34925"/>
                  </a:lnTo>
                  <a:cubicBezTo>
                    <a:pt x="4037" y="32790"/>
                    <a:pt x="8941" y="32957"/>
                    <a:pt x="12843" y="35425"/>
                  </a:cubicBezTo>
                  <a:cubicBezTo>
                    <a:pt x="20749" y="41263"/>
                    <a:pt x="28254" y="53372"/>
                    <a:pt x="37861" y="48368"/>
                  </a:cubicBezTo>
                  <a:cubicBezTo>
                    <a:pt x="47035" y="43364"/>
                    <a:pt x="52438" y="33758"/>
                    <a:pt x="62446" y="30422"/>
                  </a:cubicBezTo>
                  <a:cubicBezTo>
                    <a:pt x="70852" y="27987"/>
                    <a:pt x="75121" y="34625"/>
                    <a:pt x="79491" y="40763"/>
                  </a:cubicBezTo>
                  <a:lnTo>
                    <a:pt x="79491" y="24351"/>
                  </a:lnTo>
                  <a:cubicBezTo>
                    <a:pt x="75522" y="21149"/>
                    <a:pt x="72219" y="17146"/>
                    <a:pt x="68717" y="1334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9"/>
            <p:cNvSpPr/>
            <p:nvPr/>
          </p:nvSpPr>
          <p:spPr>
            <a:xfrm>
              <a:off x="24" y="-420750"/>
              <a:ext cx="10687564" cy="2468155"/>
            </a:xfrm>
            <a:custGeom>
              <a:avLst/>
              <a:gdLst/>
              <a:ahLst/>
              <a:cxnLst/>
              <a:rect l="l" t="t" r="r" b="b"/>
              <a:pathLst>
                <a:path w="79525" h="25852" extrusionOk="0">
                  <a:moveTo>
                    <a:pt x="1" y="4036"/>
                  </a:moveTo>
                  <a:lnTo>
                    <a:pt x="1" y="15678"/>
                  </a:lnTo>
                  <a:cubicBezTo>
                    <a:pt x="3503" y="14277"/>
                    <a:pt x="7673" y="14177"/>
                    <a:pt x="10775" y="15411"/>
                  </a:cubicBezTo>
                  <a:cubicBezTo>
                    <a:pt x="16212" y="17513"/>
                    <a:pt x="19114" y="23750"/>
                    <a:pt x="25385" y="25418"/>
                  </a:cubicBezTo>
                  <a:cubicBezTo>
                    <a:pt x="26886" y="25852"/>
                    <a:pt x="28454" y="25852"/>
                    <a:pt x="29955" y="25418"/>
                  </a:cubicBezTo>
                  <a:cubicBezTo>
                    <a:pt x="41630" y="19581"/>
                    <a:pt x="56641" y="0"/>
                    <a:pt x="68750" y="13343"/>
                  </a:cubicBezTo>
                  <a:cubicBezTo>
                    <a:pt x="72252" y="17146"/>
                    <a:pt x="75555" y="21149"/>
                    <a:pt x="79524" y="24351"/>
                  </a:cubicBezTo>
                  <a:lnTo>
                    <a:pt x="79524" y="4036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" name="Google Shape;158;p19"/>
          <p:cNvSpPr/>
          <p:nvPr/>
        </p:nvSpPr>
        <p:spPr>
          <a:xfrm>
            <a:off x="15715" y="31774"/>
            <a:ext cx="3190689" cy="3114522"/>
          </a:xfrm>
          <a:custGeom>
            <a:avLst/>
            <a:gdLst/>
            <a:ahLst/>
            <a:cxnLst/>
            <a:rect l="l" t="t" r="r" b="b"/>
            <a:pathLst>
              <a:path w="23418" h="21550" extrusionOk="0">
                <a:moveTo>
                  <a:pt x="12042" y="4404"/>
                </a:moveTo>
                <a:lnTo>
                  <a:pt x="16879" y="0"/>
                </a:lnTo>
                <a:lnTo>
                  <a:pt x="16245" y="6071"/>
                </a:lnTo>
                <a:lnTo>
                  <a:pt x="23250" y="8673"/>
                </a:lnTo>
                <a:lnTo>
                  <a:pt x="17213" y="10141"/>
                </a:lnTo>
                <a:lnTo>
                  <a:pt x="23417" y="16712"/>
                </a:lnTo>
                <a:lnTo>
                  <a:pt x="15478" y="14511"/>
                </a:lnTo>
                <a:lnTo>
                  <a:pt x="11509" y="21549"/>
                </a:lnTo>
                <a:lnTo>
                  <a:pt x="8907" y="14244"/>
                </a:lnTo>
                <a:lnTo>
                  <a:pt x="3903" y="17413"/>
                </a:lnTo>
                <a:lnTo>
                  <a:pt x="6372" y="11075"/>
                </a:lnTo>
                <a:lnTo>
                  <a:pt x="0" y="9040"/>
                </a:lnTo>
                <a:lnTo>
                  <a:pt x="6872" y="6138"/>
                </a:lnTo>
                <a:lnTo>
                  <a:pt x="6438" y="23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9"/>
          <p:cNvSpPr/>
          <p:nvPr/>
        </p:nvSpPr>
        <p:spPr>
          <a:xfrm>
            <a:off x="973042" y="414650"/>
            <a:ext cx="7198075" cy="602904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title"/>
          </p:nvPr>
        </p:nvSpPr>
        <p:spPr>
          <a:xfrm>
            <a:off x="2120060" y="1204692"/>
            <a:ext cx="4904082" cy="2493480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Title only 8">
    <p:bg>
      <p:bgPr>
        <a:solidFill>
          <a:schemeClr val="accen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5"/>
          </a:solidFill>
          <a:ln w="1143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0"/>
          <p:cNvSpPr txBox="1">
            <a:spLocks noGrp="1"/>
          </p:cNvSpPr>
          <p:nvPr>
            <p:ph type="title"/>
          </p:nvPr>
        </p:nvSpPr>
        <p:spPr>
          <a:xfrm>
            <a:off x="765734" y="938797"/>
            <a:ext cx="7657336" cy="24782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2"/>
          </a:solidFill>
          <a:ln w="1143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91212" y="1389334"/>
            <a:ext cx="4253933" cy="319999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7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191212" y="4758346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9">
  <p:cSld name="Title only 9">
    <p:bg>
      <p:bgPr>
        <a:solidFill>
          <a:schemeClr val="dk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/>
          <p:nvPr/>
        </p:nvSpPr>
        <p:spPr>
          <a:xfrm>
            <a:off x="439997" y="1261572"/>
            <a:ext cx="8249243" cy="438958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1"/>
          <p:cNvSpPr txBox="1">
            <a:spLocks noGrp="1"/>
          </p:cNvSpPr>
          <p:nvPr>
            <p:ph type="title"/>
          </p:nvPr>
        </p:nvSpPr>
        <p:spPr>
          <a:xfrm>
            <a:off x="765734" y="1551213"/>
            <a:ext cx="7657336" cy="3746752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67" name="Google Shape;167;p21"/>
          <p:cNvSpPr/>
          <p:nvPr/>
        </p:nvSpPr>
        <p:spPr>
          <a:xfrm rot="9587250">
            <a:off x="439301" y="4327062"/>
            <a:ext cx="1551871" cy="2318233"/>
          </a:xfrm>
          <a:custGeom>
            <a:avLst/>
            <a:gdLst/>
            <a:ahLst/>
            <a:cxnLst/>
            <a:rect l="l" t="t" r="r" b="b"/>
            <a:pathLst>
              <a:path w="22631" h="31871" extrusionOk="0">
                <a:moveTo>
                  <a:pt x="9967" y="4237"/>
                </a:moveTo>
                <a:cubicBezTo>
                  <a:pt x="10225" y="4777"/>
                  <a:pt x="10302" y="5369"/>
                  <a:pt x="10199" y="5936"/>
                </a:cubicBezTo>
                <a:cubicBezTo>
                  <a:pt x="10122" y="6476"/>
                  <a:pt x="9684" y="6939"/>
                  <a:pt x="9143" y="7017"/>
                </a:cubicBezTo>
                <a:cubicBezTo>
                  <a:pt x="9057" y="7034"/>
                  <a:pt x="8965" y="7043"/>
                  <a:pt x="8872" y="7043"/>
                </a:cubicBezTo>
                <a:cubicBezTo>
                  <a:pt x="8553" y="7043"/>
                  <a:pt x="8228" y="6930"/>
                  <a:pt x="8088" y="6630"/>
                </a:cubicBezTo>
                <a:cubicBezTo>
                  <a:pt x="7805" y="6090"/>
                  <a:pt x="8294" y="5344"/>
                  <a:pt x="8680" y="4983"/>
                </a:cubicBezTo>
                <a:cubicBezTo>
                  <a:pt x="9066" y="4623"/>
                  <a:pt x="9504" y="4391"/>
                  <a:pt x="9967" y="4237"/>
                </a:cubicBezTo>
                <a:close/>
                <a:moveTo>
                  <a:pt x="15527" y="10517"/>
                </a:moveTo>
                <a:cubicBezTo>
                  <a:pt x="15269" y="11315"/>
                  <a:pt x="14806" y="12010"/>
                  <a:pt x="14060" y="12319"/>
                </a:cubicBezTo>
                <a:lnTo>
                  <a:pt x="14060" y="12293"/>
                </a:lnTo>
                <a:cubicBezTo>
                  <a:pt x="13947" y="12341"/>
                  <a:pt x="13811" y="12370"/>
                  <a:pt x="13678" y="12370"/>
                </a:cubicBezTo>
                <a:cubicBezTo>
                  <a:pt x="13389" y="12370"/>
                  <a:pt x="13115" y="12235"/>
                  <a:pt x="13133" y="11881"/>
                </a:cubicBezTo>
                <a:cubicBezTo>
                  <a:pt x="13184" y="11341"/>
                  <a:pt x="13828" y="10877"/>
                  <a:pt x="14291" y="10697"/>
                </a:cubicBezTo>
                <a:cubicBezTo>
                  <a:pt x="14677" y="10568"/>
                  <a:pt x="15115" y="10517"/>
                  <a:pt x="15527" y="10517"/>
                </a:cubicBezTo>
                <a:close/>
                <a:moveTo>
                  <a:pt x="18458" y="18160"/>
                </a:moveTo>
                <a:cubicBezTo>
                  <a:pt x="19231" y="18160"/>
                  <a:pt x="19986" y="18488"/>
                  <a:pt x="20494" y="19062"/>
                </a:cubicBezTo>
                <a:cubicBezTo>
                  <a:pt x="20016" y="19904"/>
                  <a:pt x="19177" y="20565"/>
                  <a:pt x="18206" y="20565"/>
                </a:cubicBezTo>
                <a:cubicBezTo>
                  <a:pt x="18079" y="20565"/>
                  <a:pt x="17949" y="20553"/>
                  <a:pt x="17817" y="20529"/>
                </a:cubicBezTo>
                <a:lnTo>
                  <a:pt x="17843" y="20529"/>
                </a:lnTo>
                <a:cubicBezTo>
                  <a:pt x="17225" y="20401"/>
                  <a:pt x="16762" y="19989"/>
                  <a:pt x="16865" y="19345"/>
                </a:cubicBezTo>
                <a:cubicBezTo>
                  <a:pt x="16968" y="18728"/>
                  <a:pt x="17457" y="18264"/>
                  <a:pt x="18075" y="18187"/>
                </a:cubicBezTo>
                <a:cubicBezTo>
                  <a:pt x="18202" y="18169"/>
                  <a:pt x="18331" y="18160"/>
                  <a:pt x="18458" y="18160"/>
                </a:cubicBezTo>
                <a:close/>
                <a:moveTo>
                  <a:pt x="17891" y="24040"/>
                </a:moveTo>
                <a:cubicBezTo>
                  <a:pt x="18184" y="24040"/>
                  <a:pt x="18508" y="24174"/>
                  <a:pt x="18718" y="24287"/>
                </a:cubicBezTo>
                <a:cubicBezTo>
                  <a:pt x="19001" y="24442"/>
                  <a:pt x="19233" y="24647"/>
                  <a:pt x="19439" y="24905"/>
                </a:cubicBezTo>
                <a:cubicBezTo>
                  <a:pt x="19154" y="25055"/>
                  <a:pt x="18825" y="25135"/>
                  <a:pt x="18494" y="25135"/>
                </a:cubicBezTo>
                <a:cubicBezTo>
                  <a:pt x="18256" y="25135"/>
                  <a:pt x="18017" y="25094"/>
                  <a:pt x="17792" y="25008"/>
                </a:cubicBezTo>
                <a:cubicBezTo>
                  <a:pt x="17509" y="24879"/>
                  <a:pt x="17071" y="24519"/>
                  <a:pt x="17431" y="24210"/>
                </a:cubicBezTo>
                <a:cubicBezTo>
                  <a:pt x="17555" y="24086"/>
                  <a:pt x="17718" y="24040"/>
                  <a:pt x="17891" y="24040"/>
                </a:cubicBezTo>
                <a:close/>
                <a:moveTo>
                  <a:pt x="4786" y="1"/>
                </a:moveTo>
                <a:cubicBezTo>
                  <a:pt x="3977" y="1"/>
                  <a:pt x="3167" y="151"/>
                  <a:pt x="2400" y="453"/>
                </a:cubicBezTo>
                <a:cubicBezTo>
                  <a:pt x="1576" y="788"/>
                  <a:pt x="830" y="1277"/>
                  <a:pt x="238" y="1920"/>
                </a:cubicBezTo>
                <a:cubicBezTo>
                  <a:pt x="0" y="2178"/>
                  <a:pt x="219" y="2511"/>
                  <a:pt x="474" y="2511"/>
                </a:cubicBezTo>
                <a:cubicBezTo>
                  <a:pt x="550" y="2511"/>
                  <a:pt x="630" y="2481"/>
                  <a:pt x="701" y="2409"/>
                </a:cubicBezTo>
                <a:cubicBezTo>
                  <a:pt x="1808" y="1406"/>
                  <a:pt x="3224" y="839"/>
                  <a:pt x="4691" y="788"/>
                </a:cubicBezTo>
                <a:cubicBezTo>
                  <a:pt x="6106" y="788"/>
                  <a:pt x="7470" y="1303"/>
                  <a:pt x="8526" y="2229"/>
                </a:cubicBezTo>
                <a:cubicBezTo>
                  <a:pt x="8912" y="2590"/>
                  <a:pt x="9246" y="2976"/>
                  <a:pt x="9530" y="3387"/>
                </a:cubicBezTo>
                <a:cubicBezTo>
                  <a:pt x="8938" y="3593"/>
                  <a:pt x="8397" y="3928"/>
                  <a:pt x="7985" y="4366"/>
                </a:cubicBezTo>
                <a:cubicBezTo>
                  <a:pt x="7393" y="4983"/>
                  <a:pt x="6904" y="5936"/>
                  <a:pt x="7187" y="6785"/>
                </a:cubicBezTo>
                <a:cubicBezTo>
                  <a:pt x="7445" y="7428"/>
                  <a:pt x="8062" y="7866"/>
                  <a:pt x="8732" y="7892"/>
                </a:cubicBezTo>
                <a:cubicBezTo>
                  <a:pt x="8785" y="7896"/>
                  <a:pt x="8839" y="7898"/>
                  <a:pt x="8893" y="7898"/>
                </a:cubicBezTo>
                <a:cubicBezTo>
                  <a:pt x="9533" y="7898"/>
                  <a:pt x="10155" y="7616"/>
                  <a:pt x="10559" y="7094"/>
                </a:cubicBezTo>
                <a:cubicBezTo>
                  <a:pt x="11074" y="6347"/>
                  <a:pt x="11228" y="5395"/>
                  <a:pt x="10971" y="4520"/>
                </a:cubicBezTo>
                <a:cubicBezTo>
                  <a:pt x="10919" y="4366"/>
                  <a:pt x="10868" y="4211"/>
                  <a:pt x="10816" y="4057"/>
                </a:cubicBezTo>
                <a:cubicBezTo>
                  <a:pt x="10917" y="4050"/>
                  <a:pt x="11018" y="4046"/>
                  <a:pt x="11119" y="4046"/>
                </a:cubicBezTo>
                <a:cubicBezTo>
                  <a:pt x="12145" y="4046"/>
                  <a:pt x="13134" y="4402"/>
                  <a:pt x="13931" y="5035"/>
                </a:cubicBezTo>
                <a:cubicBezTo>
                  <a:pt x="15063" y="5910"/>
                  <a:pt x="15758" y="7274"/>
                  <a:pt x="15784" y="8690"/>
                </a:cubicBezTo>
                <a:cubicBezTo>
                  <a:pt x="15784" y="8973"/>
                  <a:pt x="15784" y="9256"/>
                  <a:pt x="15733" y="9513"/>
                </a:cubicBezTo>
                <a:cubicBezTo>
                  <a:pt x="15603" y="9500"/>
                  <a:pt x="15473" y="9494"/>
                  <a:pt x="15343" y="9494"/>
                </a:cubicBezTo>
                <a:cubicBezTo>
                  <a:pt x="14704" y="9494"/>
                  <a:pt x="14076" y="9651"/>
                  <a:pt x="13519" y="9951"/>
                </a:cubicBezTo>
                <a:cubicBezTo>
                  <a:pt x="12824" y="10337"/>
                  <a:pt x="12181" y="11032"/>
                  <a:pt x="12155" y="11855"/>
                </a:cubicBezTo>
                <a:cubicBezTo>
                  <a:pt x="12155" y="12664"/>
                  <a:pt x="12799" y="13323"/>
                  <a:pt x="13602" y="13323"/>
                </a:cubicBezTo>
                <a:cubicBezTo>
                  <a:pt x="13617" y="13323"/>
                  <a:pt x="13632" y="13323"/>
                  <a:pt x="13648" y="13322"/>
                </a:cubicBezTo>
                <a:cubicBezTo>
                  <a:pt x="14497" y="13271"/>
                  <a:pt x="15269" y="12808"/>
                  <a:pt x="15733" y="12113"/>
                </a:cubicBezTo>
                <a:cubicBezTo>
                  <a:pt x="16067" y="11649"/>
                  <a:pt x="16299" y="11160"/>
                  <a:pt x="16479" y="10620"/>
                </a:cubicBezTo>
                <a:cubicBezTo>
                  <a:pt x="16968" y="10749"/>
                  <a:pt x="17431" y="10955"/>
                  <a:pt x="17843" y="11212"/>
                </a:cubicBezTo>
                <a:cubicBezTo>
                  <a:pt x="20134" y="12550"/>
                  <a:pt x="21549" y="15459"/>
                  <a:pt x="20880" y="18084"/>
                </a:cubicBezTo>
                <a:cubicBezTo>
                  <a:pt x="20726" y="17955"/>
                  <a:pt x="20546" y="17827"/>
                  <a:pt x="20391" y="17724"/>
                </a:cubicBezTo>
                <a:cubicBezTo>
                  <a:pt x="19817" y="17367"/>
                  <a:pt x="19113" y="17167"/>
                  <a:pt x="18430" y="17167"/>
                </a:cubicBezTo>
                <a:cubicBezTo>
                  <a:pt x="17339" y="17167"/>
                  <a:pt x="16303" y="17679"/>
                  <a:pt x="15938" y="18882"/>
                </a:cubicBezTo>
                <a:cubicBezTo>
                  <a:pt x="15681" y="19706"/>
                  <a:pt x="15990" y="20606"/>
                  <a:pt x="16685" y="21096"/>
                </a:cubicBezTo>
                <a:cubicBezTo>
                  <a:pt x="17159" y="21386"/>
                  <a:pt x="17687" y="21531"/>
                  <a:pt x="18221" y="21531"/>
                </a:cubicBezTo>
                <a:cubicBezTo>
                  <a:pt x="18586" y="21531"/>
                  <a:pt x="18955" y="21463"/>
                  <a:pt x="19310" y="21327"/>
                </a:cubicBezTo>
                <a:cubicBezTo>
                  <a:pt x="20057" y="21044"/>
                  <a:pt x="20700" y="20555"/>
                  <a:pt x="21138" y="19886"/>
                </a:cubicBezTo>
                <a:cubicBezTo>
                  <a:pt x="21163" y="19937"/>
                  <a:pt x="21189" y="19989"/>
                  <a:pt x="21215" y="20040"/>
                </a:cubicBezTo>
                <a:cubicBezTo>
                  <a:pt x="21807" y="21224"/>
                  <a:pt x="21704" y="22640"/>
                  <a:pt x="20906" y="23695"/>
                </a:cubicBezTo>
                <a:cubicBezTo>
                  <a:pt x="20700" y="23952"/>
                  <a:pt x="20468" y="24210"/>
                  <a:pt x="20185" y="24416"/>
                </a:cubicBezTo>
                <a:cubicBezTo>
                  <a:pt x="20134" y="24339"/>
                  <a:pt x="20082" y="24261"/>
                  <a:pt x="20031" y="24184"/>
                </a:cubicBezTo>
                <a:cubicBezTo>
                  <a:pt x="19593" y="23644"/>
                  <a:pt x="18950" y="23258"/>
                  <a:pt x="18229" y="23129"/>
                </a:cubicBezTo>
                <a:cubicBezTo>
                  <a:pt x="18112" y="23111"/>
                  <a:pt x="17992" y="23102"/>
                  <a:pt x="17873" y="23102"/>
                </a:cubicBezTo>
                <a:cubicBezTo>
                  <a:pt x="17287" y="23102"/>
                  <a:pt x="16710" y="23328"/>
                  <a:pt x="16453" y="23927"/>
                </a:cubicBezTo>
                <a:cubicBezTo>
                  <a:pt x="16144" y="24622"/>
                  <a:pt x="16530" y="25368"/>
                  <a:pt x="17200" y="25728"/>
                </a:cubicBezTo>
                <a:cubicBezTo>
                  <a:pt x="17601" y="25951"/>
                  <a:pt x="18053" y="26063"/>
                  <a:pt x="18507" y="26063"/>
                </a:cubicBezTo>
                <a:cubicBezTo>
                  <a:pt x="18840" y="26063"/>
                  <a:pt x="19175" y="26003"/>
                  <a:pt x="19490" y="25883"/>
                </a:cubicBezTo>
                <a:cubicBezTo>
                  <a:pt x="19645" y="25831"/>
                  <a:pt x="19799" y="25754"/>
                  <a:pt x="19954" y="25677"/>
                </a:cubicBezTo>
                <a:cubicBezTo>
                  <a:pt x="20108" y="26089"/>
                  <a:pt x="20237" y="26501"/>
                  <a:pt x="20314" y="26938"/>
                </a:cubicBezTo>
                <a:cubicBezTo>
                  <a:pt x="20443" y="28045"/>
                  <a:pt x="20211" y="29177"/>
                  <a:pt x="19619" y="30104"/>
                </a:cubicBezTo>
                <a:cubicBezTo>
                  <a:pt x="19490" y="30336"/>
                  <a:pt x="19310" y="30542"/>
                  <a:pt x="19156" y="30747"/>
                </a:cubicBezTo>
                <a:cubicBezTo>
                  <a:pt x="19001" y="30928"/>
                  <a:pt x="18873" y="31236"/>
                  <a:pt x="18693" y="31365"/>
                </a:cubicBezTo>
                <a:cubicBezTo>
                  <a:pt x="18456" y="31537"/>
                  <a:pt x="18615" y="31871"/>
                  <a:pt x="18823" y="31871"/>
                </a:cubicBezTo>
                <a:cubicBezTo>
                  <a:pt x="18865" y="31871"/>
                  <a:pt x="18908" y="31858"/>
                  <a:pt x="18950" y="31828"/>
                </a:cubicBezTo>
                <a:cubicBezTo>
                  <a:pt x="19207" y="31648"/>
                  <a:pt x="19593" y="31545"/>
                  <a:pt x="19876" y="31288"/>
                </a:cubicBezTo>
                <a:cubicBezTo>
                  <a:pt x="20134" y="31031"/>
                  <a:pt x="20340" y="30747"/>
                  <a:pt x="20520" y="30439"/>
                </a:cubicBezTo>
                <a:cubicBezTo>
                  <a:pt x="20880" y="29769"/>
                  <a:pt x="21112" y="29049"/>
                  <a:pt x="21215" y="28302"/>
                </a:cubicBezTo>
                <a:cubicBezTo>
                  <a:pt x="21318" y="27247"/>
                  <a:pt x="21138" y="26192"/>
                  <a:pt x="20674" y="25239"/>
                </a:cubicBezTo>
                <a:cubicBezTo>
                  <a:pt x="21704" y="24493"/>
                  <a:pt x="22373" y="23386"/>
                  <a:pt x="22528" y="22125"/>
                </a:cubicBezTo>
                <a:cubicBezTo>
                  <a:pt x="22631" y="21018"/>
                  <a:pt x="22322" y="19886"/>
                  <a:pt x="21652" y="18959"/>
                </a:cubicBezTo>
                <a:cubicBezTo>
                  <a:pt x="21936" y="18290"/>
                  <a:pt x="22064" y="17544"/>
                  <a:pt x="22064" y="16823"/>
                </a:cubicBezTo>
                <a:cubicBezTo>
                  <a:pt x="22039" y="15047"/>
                  <a:pt x="21395" y="13348"/>
                  <a:pt x="20237" y="11984"/>
                </a:cubicBezTo>
                <a:cubicBezTo>
                  <a:pt x="19336" y="10877"/>
                  <a:pt x="18075" y="10054"/>
                  <a:pt x="16685" y="9693"/>
                </a:cubicBezTo>
                <a:cubicBezTo>
                  <a:pt x="17071" y="6836"/>
                  <a:pt x="15321" y="4134"/>
                  <a:pt x="12541" y="3362"/>
                </a:cubicBezTo>
                <a:cubicBezTo>
                  <a:pt x="12078" y="3224"/>
                  <a:pt x="11603" y="3156"/>
                  <a:pt x="11124" y="3156"/>
                </a:cubicBezTo>
                <a:cubicBezTo>
                  <a:pt x="10885" y="3156"/>
                  <a:pt x="10645" y="3173"/>
                  <a:pt x="10405" y="3207"/>
                </a:cubicBezTo>
                <a:cubicBezTo>
                  <a:pt x="9735" y="2126"/>
                  <a:pt x="8783" y="1225"/>
                  <a:pt x="7651" y="659"/>
                </a:cubicBezTo>
                <a:cubicBezTo>
                  <a:pt x="6748" y="222"/>
                  <a:pt x="5767" y="1"/>
                  <a:pt x="478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1"/>
          <p:cNvSpPr/>
          <p:nvPr/>
        </p:nvSpPr>
        <p:spPr>
          <a:xfrm rot="8226907">
            <a:off x="7983822" y="190149"/>
            <a:ext cx="706096" cy="2350318"/>
          </a:xfrm>
          <a:custGeom>
            <a:avLst/>
            <a:gdLst/>
            <a:ahLst/>
            <a:cxnLst/>
            <a:rect l="l" t="t" r="r" b="b"/>
            <a:pathLst>
              <a:path w="10297" h="32312" extrusionOk="0">
                <a:moveTo>
                  <a:pt x="4785" y="11901"/>
                </a:moveTo>
                <a:cubicBezTo>
                  <a:pt x="4989" y="11901"/>
                  <a:pt x="5199" y="11946"/>
                  <a:pt x="5406" y="12046"/>
                </a:cubicBezTo>
                <a:cubicBezTo>
                  <a:pt x="6075" y="12406"/>
                  <a:pt x="5895" y="13230"/>
                  <a:pt x="5354" y="13616"/>
                </a:cubicBezTo>
                <a:cubicBezTo>
                  <a:pt x="5140" y="13775"/>
                  <a:pt x="4905" y="13843"/>
                  <a:pt x="4670" y="13843"/>
                </a:cubicBezTo>
                <a:cubicBezTo>
                  <a:pt x="4144" y="13843"/>
                  <a:pt x="3615" y="13502"/>
                  <a:pt x="3295" y="13075"/>
                </a:cubicBezTo>
                <a:cubicBezTo>
                  <a:pt x="3244" y="13024"/>
                  <a:pt x="3218" y="12972"/>
                  <a:pt x="3166" y="12895"/>
                </a:cubicBezTo>
                <a:cubicBezTo>
                  <a:pt x="3244" y="12792"/>
                  <a:pt x="3321" y="12715"/>
                  <a:pt x="3398" y="12612"/>
                </a:cubicBezTo>
                <a:cubicBezTo>
                  <a:pt x="3751" y="12203"/>
                  <a:pt x="4253" y="11901"/>
                  <a:pt x="4785" y="11901"/>
                </a:cubicBezTo>
                <a:close/>
                <a:moveTo>
                  <a:pt x="4281" y="19272"/>
                </a:moveTo>
                <a:cubicBezTo>
                  <a:pt x="4715" y="19272"/>
                  <a:pt x="5146" y="19402"/>
                  <a:pt x="5509" y="19639"/>
                </a:cubicBezTo>
                <a:cubicBezTo>
                  <a:pt x="6126" y="20128"/>
                  <a:pt x="6229" y="20926"/>
                  <a:pt x="5534" y="21363"/>
                </a:cubicBezTo>
                <a:cubicBezTo>
                  <a:pt x="5237" y="21542"/>
                  <a:pt x="4957" y="21620"/>
                  <a:pt x="4697" y="21620"/>
                </a:cubicBezTo>
                <a:cubicBezTo>
                  <a:pt x="3829" y="21620"/>
                  <a:pt x="3170" y="20755"/>
                  <a:pt x="2755" y="19845"/>
                </a:cubicBezTo>
                <a:cubicBezTo>
                  <a:pt x="2961" y="19664"/>
                  <a:pt x="3218" y="19536"/>
                  <a:pt x="3475" y="19433"/>
                </a:cubicBezTo>
                <a:cubicBezTo>
                  <a:pt x="3734" y="19323"/>
                  <a:pt x="4008" y="19272"/>
                  <a:pt x="4281" y="19272"/>
                </a:cubicBezTo>
                <a:close/>
                <a:moveTo>
                  <a:pt x="9575" y="0"/>
                </a:moveTo>
                <a:cubicBezTo>
                  <a:pt x="9318" y="0"/>
                  <a:pt x="9035" y="26"/>
                  <a:pt x="8777" y="103"/>
                </a:cubicBezTo>
                <a:cubicBezTo>
                  <a:pt x="8494" y="232"/>
                  <a:pt x="8211" y="386"/>
                  <a:pt x="7954" y="566"/>
                </a:cubicBezTo>
                <a:cubicBezTo>
                  <a:pt x="6487" y="1467"/>
                  <a:pt x="5226" y="2626"/>
                  <a:pt x="4196" y="4015"/>
                </a:cubicBezTo>
                <a:cubicBezTo>
                  <a:pt x="2780" y="5869"/>
                  <a:pt x="1905" y="8056"/>
                  <a:pt x="1622" y="10399"/>
                </a:cubicBezTo>
                <a:cubicBezTo>
                  <a:pt x="1519" y="11248"/>
                  <a:pt x="1622" y="12097"/>
                  <a:pt x="1931" y="12895"/>
                </a:cubicBezTo>
                <a:cubicBezTo>
                  <a:pt x="1880" y="12972"/>
                  <a:pt x="1854" y="13075"/>
                  <a:pt x="1802" y="13153"/>
                </a:cubicBezTo>
                <a:cubicBezTo>
                  <a:pt x="1262" y="14362"/>
                  <a:pt x="979" y="15701"/>
                  <a:pt x="1004" y="17039"/>
                </a:cubicBezTo>
                <a:cubicBezTo>
                  <a:pt x="1030" y="17888"/>
                  <a:pt x="1159" y="18738"/>
                  <a:pt x="1416" y="19536"/>
                </a:cubicBezTo>
                <a:cubicBezTo>
                  <a:pt x="1082" y="19973"/>
                  <a:pt x="850" y="20462"/>
                  <a:pt x="696" y="20977"/>
                </a:cubicBezTo>
                <a:cubicBezTo>
                  <a:pt x="1" y="23551"/>
                  <a:pt x="1365" y="25970"/>
                  <a:pt x="2806" y="27978"/>
                </a:cubicBezTo>
                <a:cubicBezTo>
                  <a:pt x="3501" y="28956"/>
                  <a:pt x="4299" y="29857"/>
                  <a:pt x="5174" y="30655"/>
                </a:cubicBezTo>
                <a:cubicBezTo>
                  <a:pt x="6049" y="31401"/>
                  <a:pt x="7104" y="32096"/>
                  <a:pt x="8263" y="32276"/>
                </a:cubicBezTo>
                <a:cubicBezTo>
                  <a:pt x="8438" y="32300"/>
                  <a:pt x="8613" y="32312"/>
                  <a:pt x="8788" y="32312"/>
                </a:cubicBezTo>
                <a:cubicBezTo>
                  <a:pt x="9177" y="32312"/>
                  <a:pt x="9563" y="32254"/>
                  <a:pt x="9936" y="32148"/>
                </a:cubicBezTo>
                <a:cubicBezTo>
                  <a:pt x="10296" y="32019"/>
                  <a:pt x="10219" y="31478"/>
                  <a:pt x="9833" y="31453"/>
                </a:cubicBezTo>
                <a:cubicBezTo>
                  <a:pt x="7954" y="31324"/>
                  <a:pt x="6384" y="30320"/>
                  <a:pt x="5148" y="28956"/>
                </a:cubicBezTo>
                <a:cubicBezTo>
                  <a:pt x="4479" y="28210"/>
                  <a:pt x="3887" y="27437"/>
                  <a:pt x="3347" y="26614"/>
                </a:cubicBezTo>
                <a:cubicBezTo>
                  <a:pt x="2729" y="25739"/>
                  <a:pt x="2240" y="24786"/>
                  <a:pt x="1931" y="23783"/>
                </a:cubicBezTo>
                <a:cubicBezTo>
                  <a:pt x="1648" y="22830"/>
                  <a:pt x="1699" y="21852"/>
                  <a:pt x="2008" y="20926"/>
                </a:cubicBezTo>
                <a:cubicBezTo>
                  <a:pt x="2574" y="21878"/>
                  <a:pt x="3372" y="22599"/>
                  <a:pt x="4556" y="22701"/>
                </a:cubicBezTo>
                <a:cubicBezTo>
                  <a:pt x="4620" y="22706"/>
                  <a:pt x="4683" y="22709"/>
                  <a:pt x="4747" y="22709"/>
                </a:cubicBezTo>
                <a:cubicBezTo>
                  <a:pt x="5682" y="22709"/>
                  <a:pt x="6568" y="22181"/>
                  <a:pt x="7001" y="21337"/>
                </a:cubicBezTo>
                <a:cubicBezTo>
                  <a:pt x="7491" y="20231"/>
                  <a:pt x="6796" y="18969"/>
                  <a:pt x="5792" y="18455"/>
                </a:cubicBezTo>
                <a:cubicBezTo>
                  <a:pt x="5303" y="18223"/>
                  <a:pt x="4775" y="18107"/>
                  <a:pt x="4247" y="18107"/>
                </a:cubicBezTo>
                <a:cubicBezTo>
                  <a:pt x="3720" y="18107"/>
                  <a:pt x="3192" y="18223"/>
                  <a:pt x="2703" y="18455"/>
                </a:cubicBezTo>
                <a:cubicBezTo>
                  <a:pt x="2574" y="18506"/>
                  <a:pt x="2446" y="18583"/>
                  <a:pt x="2317" y="18661"/>
                </a:cubicBezTo>
                <a:lnTo>
                  <a:pt x="2291" y="18558"/>
                </a:lnTo>
                <a:cubicBezTo>
                  <a:pt x="2060" y="17502"/>
                  <a:pt x="2034" y="16421"/>
                  <a:pt x="2240" y="15366"/>
                </a:cubicBezTo>
                <a:cubicBezTo>
                  <a:pt x="2317" y="14903"/>
                  <a:pt x="2446" y="14439"/>
                  <a:pt x="2600" y="14002"/>
                </a:cubicBezTo>
                <a:cubicBezTo>
                  <a:pt x="3138" y="14576"/>
                  <a:pt x="3901" y="14950"/>
                  <a:pt x="4671" y="14950"/>
                </a:cubicBezTo>
                <a:cubicBezTo>
                  <a:pt x="5006" y="14950"/>
                  <a:pt x="5343" y="14879"/>
                  <a:pt x="5663" y="14723"/>
                </a:cubicBezTo>
                <a:cubicBezTo>
                  <a:pt x="6615" y="14259"/>
                  <a:pt x="7233" y="13075"/>
                  <a:pt x="6821" y="12046"/>
                </a:cubicBezTo>
                <a:cubicBezTo>
                  <a:pt x="6460" y="11216"/>
                  <a:pt x="5605" y="10808"/>
                  <a:pt x="4753" y="10808"/>
                </a:cubicBezTo>
                <a:cubicBezTo>
                  <a:pt x="4574" y="10808"/>
                  <a:pt x="4396" y="10826"/>
                  <a:pt x="4222" y="10862"/>
                </a:cubicBezTo>
                <a:cubicBezTo>
                  <a:pt x="3655" y="10965"/>
                  <a:pt x="3141" y="11274"/>
                  <a:pt x="2755" y="11685"/>
                </a:cubicBezTo>
                <a:cubicBezTo>
                  <a:pt x="2703" y="11196"/>
                  <a:pt x="2703" y="10682"/>
                  <a:pt x="2780" y="10193"/>
                </a:cubicBezTo>
                <a:cubicBezTo>
                  <a:pt x="3347" y="6512"/>
                  <a:pt x="5534" y="3269"/>
                  <a:pt x="8752" y="1364"/>
                </a:cubicBezTo>
                <a:cubicBezTo>
                  <a:pt x="8932" y="1261"/>
                  <a:pt x="9164" y="1184"/>
                  <a:pt x="9318" y="1055"/>
                </a:cubicBezTo>
                <a:cubicBezTo>
                  <a:pt x="9498" y="901"/>
                  <a:pt x="9678" y="747"/>
                  <a:pt x="9833" y="566"/>
                </a:cubicBezTo>
                <a:cubicBezTo>
                  <a:pt x="10013" y="361"/>
                  <a:pt x="9884" y="0"/>
                  <a:pt x="95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1"/>
          <p:cNvSpPr/>
          <p:nvPr/>
        </p:nvSpPr>
        <p:spPr>
          <a:xfrm rot="228241">
            <a:off x="2608392" y="209285"/>
            <a:ext cx="3715970" cy="1036217"/>
          </a:xfrm>
          <a:custGeom>
            <a:avLst/>
            <a:gdLst/>
            <a:ahLst/>
            <a:cxnLst/>
            <a:rect l="l" t="t" r="r" b="b"/>
            <a:pathLst>
              <a:path w="208508" h="54814" fill="none" extrusionOk="0">
                <a:moveTo>
                  <a:pt x="0" y="30173"/>
                </a:moveTo>
                <a:cubicBezTo>
                  <a:pt x="4437" y="16570"/>
                  <a:pt x="18521" y="6762"/>
                  <a:pt x="32819" y="7297"/>
                </a:cubicBezTo>
                <a:cubicBezTo>
                  <a:pt x="47143" y="7858"/>
                  <a:pt x="60425" y="18708"/>
                  <a:pt x="63793" y="32605"/>
                </a:cubicBezTo>
                <a:cubicBezTo>
                  <a:pt x="65369" y="38992"/>
                  <a:pt x="64514" y="46743"/>
                  <a:pt x="59196" y="50644"/>
                </a:cubicBezTo>
                <a:cubicBezTo>
                  <a:pt x="53530" y="54814"/>
                  <a:pt x="44604" y="52328"/>
                  <a:pt x="40863" y="46368"/>
                </a:cubicBezTo>
                <a:cubicBezTo>
                  <a:pt x="37095" y="40436"/>
                  <a:pt x="38110" y="32258"/>
                  <a:pt x="42119" y="26458"/>
                </a:cubicBezTo>
                <a:cubicBezTo>
                  <a:pt x="46154" y="20686"/>
                  <a:pt x="52702" y="17078"/>
                  <a:pt x="59490" y="15234"/>
                </a:cubicBezTo>
                <a:cubicBezTo>
                  <a:pt x="73761" y="11359"/>
                  <a:pt x="89796" y="14887"/>
                  <a:pt x="101100" y="24401"/>
                </a:cubicBezTo>
                <a:cubicBezTo>
                  <a:pt x="107114" y="29478"/>
                  <a:pt x="112218" y="36320"/>
                  <a:pt x="119808" y="38485"/>
                </a:cubicBezTo>
                <a:cubicBezTo>
                  <a:pt x="126462" y="40409"/>
                  <a:pt x="133544" y="38244"/>
                  <a:pt x="139932" y="35598"/>
                </a:cubicBezTo>
                <a:cubicBezTo>
                  <a:pt x="146452" y="32872"/>
                  <a:pt x="153080" y="29371"/>
                  <a:pt x="156822" y="23385"/>
                </a:cubicBezTo>
                <a:cubicBezTo>
                  <a:pt x="160563" y="17399"/>
                  <a:pt x="160216" y="8392"/>
                  <a:pt x="154390" y="4384"/>
                </a:cubicBezTo>
                <a:cubicBezTo>
                  <a:pt x="148003" y="1"/>
                  <a:pt x="138141" y="4624"/>
                  <a:pt x="135950" y="12080"/>
                </a:cubicBezTo>
                <a:cubicBezTo>
                  <a:pt x="133731" y="19537"/>
                  <a:pt x="137981" y="27795"/>
                  <a:pt x="144475" y="32044"/>
                </a:cubicBezTo>
                <a:cubicBezTo>
                  <a:pt x="150969" y="36266"/>
                  <a:pt x="159173" y="37042"/>
                  <a:pt x="166897" y="36240"/>
                </a:cubicBezTo>
                <a:cubicBezTo>
                  <a:pt x="183306" y="34422"/>
                  <a:pt x="198325" y="26058"/>
                  <a:pt x="208507" y="13043"/>
                </a:cubicBezTo>
              </a:path>
            </a:pathLst>
          </a:custGeom>
          <a:noFill/>
          <a:ln w="100225" cap="flat" cmpd="sng">
            <a:solidFill>
              <a:schemeClr val="accent6"/>
            </a:solidFill>
            <a:prstDash val="solid"/>
            <a:miter lim="26724"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 only 10">
    <p:bg>
      <p:bgPr>
        <a:solidFill>
          <a:schemeClr val="accent2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/>
          <p:nvPr/>
        </p:nvSpPr>
        <p:spPr>
          <a:xfrm>
            <a:off x="439997" y="414650"/>
            <a:ext cx="8249243" cy="6029040"/>
          </a:xfrm>
          <a:prstGeom prst="roundRect">
            <a:avLst>
              <a:gd name="adj" fmla="val 7376"/>
            </a:avLst>
          </a:prstGeom>
          <a:solidFill>
            <a:schemeClr val="lt2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2"/>
          <p:cNvSpPr txBox="1">
            <a:spLocks noGrp="1"/>
          </p:cNvSpPr>
          <p:nvPr>
            <p:ph type="title"/>
          </p:nvPr>
        </p:nvSpPr>
        <p:spPr>
          <a:xfrm>
            <a:off x="1534546" y="952972"/>
            <a:ext cx="6075068" cy="2347877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1">
  <p:cSld name="Title only 11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3"/>
          <p:cNvSpPr txBox="1">
            <a:spLocks noGrp="1"/>
          </p:cNvSpPr>
          <p:nvPr>
            <p:ph type="title"/>
          </p:nvPr>
        </p:nvSpPr>
        <p:spPr>
          <a:xfrm>
            <a:off x="765990" y="631338"/>
            <a:ext cx="7612180" cy="763666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76" name="Google Shape;176;p23"/>
          <p:cNvSpPr/>
          <p:nvPr/>
        </p:nvSpPr>
        <p:spPr>
          <a:xfrm rot="-2115393" flipH="1">
            <a:off x="8031748" y="713366"/>
            <a:ext cx="432151" cy="445382"/>
          </a:xfrm>
          <a:custGeom>
            <a:avLst/>
            <a:gdLst/>
            <a:ahLst/>
            <a:cxnLst/>
            <a:rect l="l" t="t" r="r" b="b"/>
            <a:pathLst>
              <a:path w="9532" h="9263" extrusionOk="0">
                <a:moveTo>
                  <a:pt x="3163" y="1"/>
                </a:moveTo>
                <a:lnTo>
                  <a:pt x="3478" y="3088"/>
                </a:lnTo>
                <a:lnTo>
                  <a:pt x="1" y="4077"/>
                </a:lnTo>
                <a:lnTo>
                  <a:pt x="2593" y="5081"/>
                </a:lnTo>
                <a:lnTo>
                  <a:pt x="1335" y="7404"/>
                </a:lnTo>
                <a:lnTo>
                  <a:pt x="1335" y="7404"/>
                </a:lnTo>
                <a:lnTo>
                  <a:pt x="3927" y="5995"/>
                </a:lnTo>
                <a:lnTo>
                  <a:pt x="4811" y="9262"/>
                </a:lnTo>
                <a:lnTo>
                  <a:pt x="5621" y="5725"/>
                </a:lnTo>
                <a:lnTo>
                  <a:pt x="8648" y="6999"/>
                </a:lnTo>
                <a:lnTo>
                  <a:pt x="8648" y="6999"/>
                </a:lnTo>
                <a:lnTo>
                  <a:pt x="6700" y="4661"/>
                </a:lnTo>
                <a:lnTo>
                  <a:pt x="9532" y="3837"/>
                </a:lnTo>
                <a:lnTo>
                  <a:pt x="6325" y="3388"/>
                </a:lnTo>
                <a:lnTo>
                  <a:pt x="8273" y="1050"/>
                </a:lnTo>
                <a:lnTo>
                  <a:pt x="4991" y="2458"/>
                </a:lnTo>
                <a:lnTo>
                  <a:pt x="316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3"/>
          <p:cNvSpPr/>
          <p:nvPr/>
        </p:nvSpPr>
        <p:spPr>
          <a:xfrm rot="-2115393" flipH="1">
            <a:off x="716548" y="713366"/>
            <a:ext cx="432151" cy="445382"/>
          </a:xfrm>
          <a:custGeom>
            <a:avLst/>
            <a:gdLst/>
            <a:ahLst/>
            <a:cxnLst/>
            <a:rect l="l" t="t" r="r" b="b"/>
            <a:pathLst>
              <a:path w="9532" h="9263" extrusionOk="0">
                <a:moveTo>
                  <a:pt x="3163" y="1"/>
                </a:moveTo>
                <a:lnTo>
                  <a:pt x="3478" y="3088"/>
                </a:lnTo>
                <a:lnTo>
                  <a:pt x="1" y="4077"/>
                </a:lnTo>
                <a:lnTo>
                  <a:pt x="2593" y="5081"/>
                </a:lnTo>
                <a:lnTo>
                  <a:pt x="1335" y="7404"/>
                </a:lnTo>
                <a:lnTo>
                  <a:pt x="1335" y="7404"/>
                </a:lnTo>
                <a:lnTo>
                  <a:pt x="3927" y="5995"/>
                </a:lnTo>
                <a:lnTo>
                  <a:pt x="4811" y="9262"/>
                </a:lnTo>
                <a:lnTo>
                  <a:pt x="5621" y="5725"/>
                </a:lnTo>
                <a:lnTo>
                  <a:pt x="8648" y="6999"/>
                </a:lnTo>
                <a:lnTo>
                  <a:pt x="8648" y="6999"/>
                </a:lnTo>
                <a:lnTo>
                  <a:pt x="6700" y="4661"/>
                </a:lnTo>
                <a:lnTo>
                  <a:pt x="9532" y="3837"/>
                </a:lnTo>
                <a:lnTo>
                  <a:pt x="6325" y="3388"/>
                </a:lnTo>
                <a:lnTo>
                  <a:pt x="8273" y="1050"/>
                </a:lnTo>
                <a:lnTo>
                  <a:pt x="4991" y="2458"/>
                </a:lnTo>
                <a:lnTo>
                  <a:pt x="316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bg>
      <p:bgPr>
        <a:solidFill>
          <a:schemeClr val="accent3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24"/>
          <p:cNvGrpSpPr/>
          <p:nvPr/>
        </p:nvGrpSpPr>
        <p:grpSpPr>
          <a:xfrm rot="7782516">
            <a:off x="5572453" y="654041"/>
            <a:ext cx="3449400" cy="3281212"/>
            <a:chOff x="-3824434" y="2365159"/>
            <a:chExt cx="509243" cy="514014"/>
          </a:xfrm>
        </p:grpSpPr>
        <p:sp>
          <p:nvSpPr>
            <p:cNvPr id="180" name="Google Shape;180;p24"/>
            <p:cNvSpPr/>
            <p:nvPr/>
          </p:nvSpPr>
          <p:spPr>
            <a:xfrm>
              <a:off x="-3762467" y="2417584"/>
              <a:ext cx="408370" cy="413140"/>
            </a:xfrm>
            <a:custGeom>
              <a:avLst/>
              <a:gdLst/>
              <a:ahLst/>
              <a:cxnLst/>
              <a:rect l="l" t="t" r="r" b="b"/>
              <a:pathLst>
                <a:path w="7704" h="7794" extrusionOk="0">
                  <a:moveTo>
                    <a:pt x="4931" y="0"/>
                  </a:moveTo>
                  <a:lnTo>
                    <a:pt x="3537" y="2668"/>
                  </a:lnTo>
                  <a:lnTo>
                    <a:pt x="1379" y="1019"/>
                  </a:lnTo>
                  <a:lnTo>
                    <a:pt x="2458" y="3297"/>
                  </a:lnTo>
                  <a:lnTo>
                    <a:pt x="0" y="3357"/>
                  </a:lnTo>
                  <a:lnTo>
                    <a:pt x="2488" y="4391"/>
                  </a:lnTo>
                  <a:lnTo>
                    <a:pt x="420" y="5860"/>
                  </a:lnTo>
                  <a:lnTo>
                    <a:pt x="3357" y="5425"/>
                  </a:lnTo>
                  <a:lnTo>
                    <a:pt x="4301" y="7793"/>
                  </a:lnTo>
                  <a:lnTo>
                    <a:pt x="4706" y="5245"/>
                  </a:lnTo>
                  <a:lnTo>
                    <a:pt x="7703" y="5171"/>
                  </a:lnTo>
                  <a:lnTo>
                    <a:pt x="5845" y="3822"/>
                  </a:lnTo>
                  <a:lnTo>
                    <a:pt x="7343" y="2233"/>
                  </a:lnTo>
                  <a:lnTo>
                    <a:pt x="4961" y="2818"/>
                  </a:lnTo>
                  <a:lnTo>
                    <a:pt x="49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4"/>
            <p:cNvSpPr/>
            <p:nvPr/>
          </p:nvSpPr>
          <p:spPr>
            <a:xfrm>
              <a:off x="-3824434" y="2365159"/>
              <a:ext cx="509243" cy="514014"/>
            </a:xfrm>
            <a:custGeom>
              <a:avLst/>
              <a:gdLst/>
              <a:ahLst/>
              <a:cxnLst/>
              <a:rect l="l" t="t" r="r" b="b"/>
              <a:pathLst>
                <a:path w="9607" h="9697" extrusionOk="0">
                  <a:moveTo>
                    <a:pt x="5860" y="1993"/>
                  </a:moveTo>
                  <a:lnTo>
                    <a:pt x="5875" y="4121"/>
                  </a:lnTo>
                  <a:lnTo>
                    <a:pt x="7748" y="3657"/>
                  </a:lnTo>
                  <a:lnTo>
                    <a:pt x="6624" y="4841"/>
                  </a:lnTo>
                  <a:lnTo>
                    <a:pt x="8123" y="5920"/>
                  </a:lnTo>
                  <a:lnTo>
                    <a:pt x="5650" y="5980"/>
                  </a:lnTo>
                  <a:lnTo>
                    <a:pt x="5365" y="7838"/>
                  </a:lnTo>
                  <a:lnTo>
                    <a:pt x="4676" y="6145"/>
                  </a:lnTo>
                  <a:lnTo>
                    <a:pt x="2578" y="6459"/>
                  </a:lnTo>
                  <a:lnTo>
                    <a:pt x="2578" y="6459"/>
                  </a:lnTo>
                  <a:lnTo>
                    <a:pt x="4167" y="5335"/>
                  </a:lnTo>
                  <a:lnTo>
                    <a:pt x="2338" y="4571"/>
                  </a:lnTo>
                  <a:lnTo>
                    <a:pt x="4002" y="4526"/>
                  </a:lnTo>
                  <a:lnTo>
                    <a:pt x="3207" y="2818"/>
                  </a:lnTo>
                  <a:lnTo>
                    <a:pt x="3207" y="2818"/>
                  </a:lnTo>
                  <a:lnTo>
                    <a:pt x="4781" y="4031"/>
                  </a:lnTo>
                  <a:lnTo>
                    <a:pt x="5860" y="1993"/>
                  </a:lnTo>
                  <a:close/>
                  <a:moveTo>
                    <a:pt x="6340" y="0"/>
                  </a:moveTo>
                  <a:lnTo>
                    <a:pt x="4616" y="3282"/>
                  </a:lnTo>
                  <a:lnTo>
                    <a:pt x="1889" y="1184"/>
                  </a:lnTo>
                  <a:lnTo>
                    <a:pt x="3237" y="4046"/>
                  </a:lnTo>
                  <a:lnTo>
                    <a:pt x="0" y="4121"/>
                  </a:lnTo>
                  <a:lnTo>
                    <a:pt x="3162" y="5440"/>
                  </a:lnTo>
                  <a:lnTo>
                    <a:pt x="615" y="7253"/>
                  </a:lnTo>
                  <a:lnTo>
                    <a:pt x="4376" y="6684"/>
                  </a:lnTo>
                  <a:lnTo>
                    <a:pt x="5575" y="9696"/>
                  </a:lnTo>
                  <a:lnTo>
                    <a:pt x="6085" y="6474"/>
                  </a:lnTo>
                  <a:lnTo>
                    <a:pt x="9606" y="6384"/>
                  </a:lnTo>
                  <a:lnTo>
                    <a:pt x="7389" y="4766"/>
                  </a:lnTo>
                  <a:lnTo>
                    <a:pt x="9262" y="2773"/>
                  </a:lnTo>
                  <a:lnTo>
                    <a:pt x="6369" y="3477"/>
                  </a:lnTo>
                  <a:lnTo>
                    <a:pt x="63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" name="Google Shape;182;p24"/>
          <p:cNvSpPr/>
          <p:nvPr/>
        </p:nvSpPr>
        <p:spPr>
          <a:xfrm>
            <a:off x="319989" y="4178194"/>
            <a:ext cx="2573896" cy="2513553"/>
          </a:xfrm>
          <a:custGeom>
            <a:avLst/>
            <a:gdLst/>
            <a:ahLst/>
            <a:cxnLst/>
            <a:rect l="l" t="t" r="r" b="b"/>
            <a:pathLst>
              <a:path w="18081" h="16646" extrusionOk="0">
                <a:moveTo>
                  <a:pt x="6572" y="0"/>
                </a:moveTo>
                <a:lnTo>
                  <a:pt x="5471" y="4904"/>
                </a:lnTo>
                <a:lnTo>
                  <a:pt x="134" y="4804"/>
                </a:lnTo>
                <a:lnTo>
                  <a:pt x="3036" y="8273"/>
                </a:lnTo>
                <a:lnTo>
                  <a:pt x="1" y="13143"/>
                </a:lnTo>
                <a:lnTo>
                  <a:pt x="4904" y="11609"/>
                </a:lnTo>
                <a:lnTo>
                  <a:pt x="6172" y="16645"/>
                </a:lnTo>
                <a:lnTo>
                  <a:pt x="7873" y="12442"/>
                </a:lnTo>
                <a:lnTo>
                  <a:pt x="12743" y="15845"/>
                </a:lnTo>
                <a:lnTo>
                  <a:pt x="12110" y="9707"/>
                </a:lnTo>
                <a:lnTo>
                  <a:pt x="18080" y="7539"/>
                </a:lnTo>
                <a:lnTo>
                  <a:pt x="11276" y="6205"/>
                </a:lnTo>
                <a:lnTo>
                  <a:pt x="14378" y="2569"/>
                </a:lnTo>
                <a:lnTo>
                  <a:pt x="8874" y="4070"/>
                </a:lnTo>
                <a:lnTo>
                  <a:pt x="657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4"/>
          <p:cNvSpPr/>
          <p:nvPr/>
        </p:nvSpPr>
        <p:spPr>
          <a:xfrm>
            <a:off x="511879" y="-205069"/>
            <a:ext cx="6852219" cy="7268432"/>
          </a:xfrm>
          <a:prstGeom prst="ellipse">
            <a:avLst/>
          </a:prstGeom>
          <a:solidFill>
            <a:schemeClr val="accent5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4"/>
          <p:cNvSpPr/>
          <p:nvPr/>
        </p:nvSpPr>
        <p:spPr>
          <a:xfrm>
            <a:off x="8334829" y="2933631"/>
            <a:ext cx="251671" cy="284705"/>
          </a:xfrm>
          <a:custGeom>
            <a:avLst/>
            <a:gdLst/>
            <a:ahLst/>
            <a:cxnLst/>
            <a:rect l="l" t="t" r="r" b="b"/>
            <a:pathLst>
              <a:path w="2136" h="2278" extrusionOk="0">
                <a:moveTo>
                  <a:pt x="1052" y="1"/>
                </a:moveTo>
                <a:cubicBezTo>
                  <a:pt x="1002" y="1"/>
                  <a:pt x="951" y="34"/>
                  <a:pt x="935" y="101"/>
                </a:cubicBezTo>
                <a:lnTo>
                  <a:pt x="868" y="568"/>
                </a:lnTo>
                <a:cubicBezTo>
                  <a:pt x="835" y="735"/>
                  <a:pt x="735" y="868"/>
                  <a:pt x="568" y="935"/>
                </a:cubicBezTo>
                <a:lnTo>
                  <a:pt x="101" y="1035"/>
                </a:lnTo>
                <a:cubicBezTo>
                  <a:pt x="1" y="1068"/>
                  <a:pt x="1" y="1235"/>
                  <a:pt x="101" y="1235"/>
                </a:cubicBezTo>
                <a:lnTo>
                  <a:pt x="568" y="1369"/>
                </a:lnTo>
                <a:cubicBezTo>
                  <a:pt x="735" y="1402"/>
                  <a:pt x="835" y="1535"/>
                  <a:pt x="868" y="1702"/>
                </a:cubicBezTo>
                <a:lnTo>
                  <a:pt x="935" y="2203"/>
                </a:lnTo>
                <a:cubicBezTo>
                  <a:pt x="951" y="2253"/>
                  <a:pt x="1002" y="2278"/>
                  <a:pt x="1052" y="2278"/>
                </a:cubicBezTo>
                <a:cubicBezTo>
                  <a:pt x="1102" y="2278"/>
                  <a:pt x="1152" y="2253"/>
                  <a:pt x="1168" y="2203"/>
                </a:cubicBezTo>
                <a:lnTo>
                  <a:pt x="1268" y="1669"/>
                </a:lnTo>
                <a:cubicBezTo>
                  <a:pt x="1268" y="1535"/>
                  <a:pt x="1368" y="1402"/>
                  <a:pt x="1502" y="1369"/>
                </a:cubicBezTo>
                <a:lnTo>
                  <a:pt x="2002" y="1269"/>
                </a:lnTo>
                <a:cubicBezTo>
                  <a:pt x="2136" y="1269"/>
                  <a:pt x="2136" y="1035"/>
                  <a:pt x="2002" y="1035"/>
                </a:cubicBezTo>
                <a:lnTo>
                  <a:pt x="1502" y="902"/>
                </a:lnTo>
                <a:cubicBezTo>
                  <a:pt x="1368" y="868"/>
                  <a:pt x="1268" y="735"/>
                  <a:pt x="1268" y="601"/>
                </a:cubicBezTo>
                <a:lnTo>
                  <a:pt x="1168" y="101"/>
                </a:lnTo>
                <a:cubicBezTo>
                  <a:pt x="1152" y="34"/>
                  <a:pt x="1102" y="1"/>
                  <a:pt x="10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4"/>
          <p:cNvSpPr/>
          <p:nvPr/>
        </p:nvSpPr>
        <p:spPr>
          <a:xfrm>
            <a:off x="182481" y="1418276"/>
            <a:ext cx="255559" cy="281580"/>
          </a:xfrm>
          <a:custGeom>
            <a:avLst/>
            <a:gdLst/>
            <a:ahLst/>
            <a:cxnLst/>
            <a:rect l="l" t="t" r="r" b="b"/>
            <a:pathLst>
              <a:path w="2169" h="2253" extrusionOk="0">
                <a:moveTo>
                  <a:pt x="1067" y="1"/>
                </a:moveTo>
                <a:cubicBezTo>
                  <a:pt x="1026" y="1"/>
                  <a:pt x="984" y="26"/>
                  <a:pt x="967" y="76"/>
                </a:cubicBezTo>
                <a:lnTo>
                  <a:pt x="867" y="576"/>
                </a:lnTo>
                <a:cubicBezTo>
                  <a:pt x="867" y="710"/>
                  <a:pt x="734" y="877"/>
                  <a:pt x="567" y="910"/>
                </a:cubicBezTo>
                <a:lnTo>
                  <a:pt x="133" y="1043"/>
                </a:lnTo>
                <a:cubicBezTo>
                  <a:pt x="0" y="1043"/>
                  <a:pt x="0" y="1210"/>
                  <a:pt x="133" y="1244"/>
                </a:cubicBezTo>
                <a:lnTo>
                  <a:pt x="567" y="1344"/>
                </a:lnTo>
                <a:cubicBezTo>
                  <a:pt x="734" y="1410"/>
                  <a:pt x="867" y="1544"/>
                  <a:pt x="867" y="1711"/>
                </a:cubicBezTo>
                <a:lnTo>
                  <a:pt x="967" y="2178"/>
                </a:lnTo>
                <a:cubicBezTo>
                  <a:pt x="984" y="2228"/>
                  <a:pt x="1026" y="2253"/>
                  <a:pt x="1067" y="2253"/>
                </a:cubicBezTo>
                <a:cubicBezTo>
                  <a:pt x="1109" y="2253"/>
                  <a:pt x="1151" y="2228"/>
                  <a:pt x="1168" y="2178"/>
                </a:cubicBezTo>
                <a:lnTo>
                  <a:pt x="1268" y="1677"/>
                </a:lnTo>
                <a:cubicBezTo>
                  <a:pt x="1301" y="1510"/>
                  <a:pt x="1401" y="1410"/>
                  <a:pt x="1534" y="1377"/>
                </a:cubicBezTo>
                <a:lnTo>
                  <a:pt x="2035" y="1244"/>
                </a:lnTo>
                <a:cubicBezTo>
                  <a:pt x="2168" y="1244"/>
                  <a:pt x="2168" y="1010"/>
                  <a:pt x="2035" y="1010"/>
                </a:cubicBezTo>
                <a:lnTo>
                  <a:pt x="1534" y="910"/>
                </a:lnTo>
                <a:cubicBezTo>
                  <a:pt x="1401" y="843"/>
                  <a:pt x="1301" y="743"/>
                  <a:pt x="1268" y="610"/>
                </a:cubicBezTo>
                <a:lnTo>
                  <a:pt x="1168" y="76"/>
                </a:lnTo>
                <a:cubicBezTo>
                  <a:pt x="1151" y="26"/>
                  <a:pt x="1109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4"/>
          <p:cNvSpPr/>
          <p:nvPr/>
        </p:nvSpPr>
        <p:spPr>
          <a:xfrm>
            <a:off x="7875811" y="636842"/>
            <a:ext cx="251671" cy="281580"/>
          </a:xfrm>
          <a:custGeom>
            <a:avLst/>
            <a:gdLst/>
            <a:ahLst/>
            <a:cxnLst/>
            <a:rect l="l" t="t" r="r" b="b"/>
            <a:pathLst>
              <a:path w="2136" h="2253" extrusionOk="0">
                <a:moveTo>
                  <a:pt x="1047" y="1"/>
                </a:moveTo>
                <a:cubicBezTo>
                  <a:pt x="1001" y="1"/>
                  <a:pt x="951" y="26"/>
                  <a:pt x="935" y="76"/>
                </a:cubicBezTo>
                <a:lnTo>
                  <a:pt x="868" y="543"/>
                </a:lnTo>
                <a:cubicBezTo>
                  <a:pt x="835" y="710"/>
                  <a:pt x="701" y="843"/>
                  <a:pt x="568" y="910"/>
                </a:cubicBezTo>
                <a:lnTo>
                  <a:pt x="101" y="1010"/>
                </a:lnTo>
                <a:cubicBezTo>
                  <a:pt x="1" y="1043"/>
                  <a:pt x="1" y="1210"/>
                  <a:pt x="101" y="1243"/>
                </a:cubicBezTo>
                <a:lnTo>
                  <a:pt x="534" y="1343"/>
                </a:lnTo>
                <a:cubicBezTo>
                  <a:pt x="701" y="1377"/>
                  <a:pt x="835" y="1510"/>
                  <a:pt x="868" y="1710"/>
                </a:cubicBezTo>
                <a:lnTo>
                  <a:pt x="935" y="2177"/>
                </a:lnTo>
                <a:cubicBezTo>
                  <a:pt x="951" y="2227"/>
                  <a:pt x="1001" y="2252"/>
                  <a:pt x="1047" y="2252"/>
                </a:cubicBezTo>
                <a:cubicBezTo>
                  <a:pt x="1093" y="2252"/>
                  <a:pt x="1135" y="2227"/>
                  <a:pt x="1135" y="2177"/>
                </a:cubicBezTo>
                <a:lnTo>
                  <a:pt x="1235" y="1644"/>
                </a:lnTo>
                <a:cubicBezTo>
                  <a:pt x="1268" y="1510"/>
                  <a:pt x="1368" y="1410"/>
                  <a:pt x="1502" y="1343"/>
                </a:cubicBezTo>
                <a:lnTo>
                  <a:pt x="2002" y="1243"/>
                </a:lnTo>
                <a:cubicBezTo>
                  <a:pt x="2135" y="1243"/>
                  <a:pt x="2135" y="1010"/>
                  <a:pt x="2002" y="1010"/>
                </a:cubicBezTo>
                <a:lnTo>
                  <a:pt x="1502" y="876"/>
                </a:lnTo>
                <a:cubicBezTo>
                  <a:pt x="1368" y="843"/>
                  <a:pt x="1268" y="743"/>
                  <a:pt x="1235" y="576"/>
                </a:cubicBezTo>
                <a:lnTo>
                  <a:pt x="1135" y="76"/>
                </a:lnTo>
                <a:cubicBezTo>
                  <a:pt x="1135" y="26"/>
                  <a:pt x="1093" y="1"/>
                  <a:pt x="1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4"/>
          <p:cNvSpPr/>
          <p:nvPr/>
        </p:nvSpPr>
        <p:spPr>
          <a:xfrm>
            <a:off x="475749" y="454746"/>
            <a:ext cx="659495" cy="726651"/>
          </a:xfrm>
          <a:custGeom>
            <a:avLst/>
            <a:gdLst/>
            <a:ahLst/>
            <a:cxnLst/>
            <a:rect l="l" t="t" r="r" b="b"/>
            <a:pathLst>
              <a:path w="2169" h="2253" extrusionOk="0">
                <a:moveTo>
                  <a:pt x="1067" y="1"/>
                </a:moveTo>
                <a:cubicBezTo>
                  <a:pt x="1026" y="1"/>
                  <a:pt x="984" y="26"/>
                  <a:pt x="967" y="76"/>
                </a:cubicBezTo>
                <a:lnTo>
                  <a:pt x="867" y="576"/>
                </a:lnTo>
                <a:cubicBezTo>
                  <a:pt x="867" y="710"/>
                  <a:pt x="734" y="877"/>
                  <a:pt x="567" y="910"/>
                </a:cubicBezTo>
                <a:lnTo>
                  <a:pt x="133" y="1043"/>
                </a:lnTo>
                <a:cubicBezTo>
                  <a:pt x="0" y="1043"/>
                  <a:pt x="0" y="1210"/>
                  <a:pt x="133" y="1244"/>
                </a:cubicBezTo>
                <a:lnTo>
                  <a:pt x="567" y="1344"/>
                </a:lnTo>
                <a:cubicBezTo>
                  <a:pt x="734" y="1410"/>
                  <a:pt x="867" y="1544"/>
                  <a:pt x="867" y="1711"/>
                </a:cubicBezTo>
                <a:lnTo>
                  <a:pt x="967" y="2178"/>
                </a:lnTo>
                <a:cubicBezTo>
                  <a:pt x="984" y="2228"/>
                  <a:pt x="1026" y="2253"/>
                  <a:pt x="1067" y="2253"/>
                </a:cubicBezTo>
                <a:cubicBezTo>
                  <a:pt x="1109" y="2253"/>
                  <a:pt x="1151" y="2228"/>
                  <a:pt x="1168" y="2178"/>
                </a:cubicBezTo>
                <a:lnTo>
                  <a:pt x="1268" y="1677"/>
                </a:lnTo>
                <a:cubicBezTo>
                  <a:pt x="1301" y="1510"/>
                  <a:pt x="1401" y="1410"/>
                  <a:pt x="1534" y="1377"/>
                </a:cubicBezTo>
                <a:lnTo>
                  <a:pt x="2035" y="1244"/>
                </a:lnTo>
                <a:cubicBezTo>
                  <a:pt x="2168" y="1244"/>
                  <a:pt x="2168" y="1010"/>
                  <a:pt x="2035" y="1010"/>
                </a:cubicBezTo>
                <a:lnTo>
                  <a:pt x="1534" y="910"/>
                </a:lnTo>
                <a:cubicBezTo>
                  <a:pt x="1401" y="843"/>
                  <a:pt x="1301" y="743"/>
                  <a:pt x="1268" y="610"/>
                </a:cubicBezTo>
                <a:lnTo>
                  <a:pt x="1168" y="76"/>
                </a:lnTo>
                <a:cubicBezTo>
                  <a:pt x="1151" y="26"/>
                  <a:pt x="1109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title"/>
          </p:nvPr>
        </p:nvSpPr>
        <p:spPr>
          <a:xfrm>
            <a:off x="1273486" y="1254497"/>
            <a:ext cx="5289707" cy="3640067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subTitle" idx="1"/>
          </p:nvPr>
        </p:nvSpPr>
        <p:spPr>
          <a:xfrm>
            <a:off x="2415244" y="4894450"/>
            <a:ext cx="3045488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bg>
      <p:bgPr>
        <a:solidFill>
          <a:schemeClr val="dk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2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title"/>
          </p:nvPr>
        </p:nvSpPr>
        <p:spPr>
          <a:xfrm>
            <a:off x="3144395" y="1308224"/>
            <a:ext cx="4749627" cy="3100385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1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2pPr>
            <a:lvl3pPr lvl="2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3pPr>
            <a:lvl4pPr lvl="3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4pPr>
            <a:lvl5pPr lvl="4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5pPr>
            <a:lvl6pPr lvl="5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6pPr>
            <a:lvl7pPr lvl="6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7pPr>
            <a:lvl8pPr lvl="7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8pPr>
            <a:lvl9pPr lvl="8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"/>
          </p:nvPr>
        </p:nvSpPr>
        <p:spPr>
          <a:xfrm>
            <a:off x="3726553" y="4823425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grpSp>
        <p:nvGrpSpPr>
          <p:cNvPr id="194" name="Google Shape;194;p25"/>
          <p:cNvGrpSpPr/>
          <p:nvPr/>
        </p:nvGrpSpPr>
        <p:grpSpPr>
          <a:xfrm>
            <a:off x="226631" y="229475"/>
            <a:ext cx="211410" cy="180899"/>
            <a:chOff x="-3715608" y="1135417"/>
            <a:chExt cx="247122" cy="199468"/>
          </a:xfrm>
        </p:grpSpPr>
        <p:sp>
          <p:nvSpPr>
            <p:cNvPr id="195" name="Google Shape;195;p25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5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7" name="Google Shape;197;p25"/>
          <p:cNvSpPr/>
          <p:nvPr/>
        </p:nvSpPr>
        <p:spPr>
          <a:xfrm>
            <a:off x="8778958" y="2400638"/>
            <a:ext cx="133222" cy="141241"/>
          </a:xfrm>
          <a:custGeom>
            <a:avLst/>
            <a:gdLst/>
            <a:ahLst/>
            <a:cxnLst/>
            <a:rect l="l" t="t" r="r" b="b"/>
            <a:pathLst>
              <a:path w="2938" h="2938" extrusionOk="0">
                <a:moveTo>
                  <a:pt x="1469" y="0"/>
                </a:moveTo>
                <a:cubicBezTo>
                  <a:pt x="660" y="0"/>
                  <a:pt x="0" y="660"/>
                  <a:pt x="0" y="1469"/>
                </a:cubicBezTo>
                <a:cubicBezTo>
                  <a:pt x="0" y="2278"/>
                  <a:pt x="660" y="2938"/>
                  <a:pt x="1469" y="2938"/>
                </a:cubicBezTo>
                <a:cubicBezTo>
                  <a:pt x="2278" y="2938"/>
                  <a:pt x="2938" y="2278"/>
                  <a:pt x="2938" y="1469"/>
                </a:cubicBezTo>
                <a:cubicBezTo>
                  <a:pt x="2938" y="660"/>
                  <a:pt x="2278" y="0"/>
                  <a:pt x="14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25"/>
          <p:cNvGrpSpPr/>
          <p:nvPr/>
        </p:nvGrpSpPr>
        <p:grpSpPr>
          <a:xfrm>
            <a:off x="8689918" y="6390566"/>
            <a:ext cx="311312" cy="288248"/>
            <a:chOff x="-4243092" y="2330173"/>
            <a:chExt cx="363899" cy="317836"/>
          </a:xfrm>
        </p:grpSpPr>
        <p:sp>
          <p:nvSpPr>
            <p:cNvPr id="199" name="Google Shape;199;p25"/>
            <p:cNvSpPr/>
            <p:nvPr/>
          </p:nvSpPr>
          <p:spPr>
            <a:xfrm>
              <a:off x="-4063553" y="2330173"/>
              <a:ext cx="156531" cy="156584"/>
            </a:xfrm>
            <a:custGeom>
              <a:avLst/>
              <a:gdLst/>
              <a:ahLst/>
              <a:cxnLst/>
              <a:rect l="l" t="t" r="r" b="b"/>
              <a:pathLst>
                <a:path w="2953" h="2954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94"/>
                    <a:pt x="660" y="2953"/>
                    <a:pt x="1484" y="2953"/>
                  </a:cubicBezTo>
                  <a:cubicBezTo>
                    <a:pt x="2293" y="2953"/>
                    <a:pt x="2953" y="2294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5"/>
            <p:cNvSpPr/>
            <p:nvPr/>
          </p:nvSpPr>
          <p:spPr>
            <a:xfrm>
              <a:off x="-4243092" y="2492273"/>
              <a:ext cx="156584" cy="155736"/>
            </a:xfrm>
            <a:custGeom>
              <a:avLst/>
              <a:gdLst/>
              <a:ahLst/>
              <a:cxnLst/>
              <a:rect l="l" t="t" r="r" b="b"/>
              <a:pathLst>
                <a:path w="2954" h="2938" extrusionOk="0">
                  <a:moveTo>
                    <a:pt x="1484" y="0"/>
                  </a:moveTo>
                  <a:cubicBezTo>
                    <a:pt x="660" y="0"/>
                    <a:pt x="1" y="659"/>
                    <a:pt x="1" y="1469"/>
                  </a:cubicBezTo>
                  <a:cubicBezTo>
                    <a:pt x="1" y="2278"/>
                    <a:pt x="660" y="2937"/>
                    <a:pt x="1484" y="2937"/>
                  </a:cubicBezTo>
                  <a:cubicBezTo>
                    <a:pt x="2294" y="2937"/>
                    <a:pt x="2953" y="2278"/>
                    <a:pt x="2953" y="1469"/>
                  </a:cubicBezTo>
                  <a:cubicBezTo>
                    <a:pt x="2953" y="659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5"/>
            <p:cNvSpPr/>
            <p:nvPr/>
          </p:nvSpPr>
          <p:spPr>
            <a:xfrm>
              <a:off x="-4034929" y="2460468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1"/>
                  </a:moveTo>
                  <a:cubicBezTo>
                    <a:pt x="660" y="1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7" y="2278"/>
                    <a:pt x="2937" y="1469"/>
                  </a:cubicBezTo>
                  <a:cubicBezTo>
                    <a:pt x="2937" y="660"/>
                    <a:pt x="2278" y="1"/>
                    <a:pt x="1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2" name="Google Shape;202;p25"/>
          <p:cNvSpPr/>
          <p:nvPr/>
        </p:nvSpPr>
        <p:spPr>
          <a:xfrm>
            <a:off x="2666750" y="87514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" name="Google Shape;203;p25"/>
          <p:cNvGrpSpPr/>
          <p:nvPr/>
        </p:nvGrpSpPr>
        <p:grpSpPr>
          <a:xfrm>
            <a:off x="226975" y="6444260"/>
            <a:ext cx="210730" cy="180851"/>
            <a:chOff x="-2474000" y="3617906"/>
            <a:chExt cx="246327" cy="199415"/>
          </a:xfrm>
        </p:grpSpPr>
        <p:sp>
          <p:nvSpPr>
            <p:cNvPr id="204" name="Google Shape;204;p25"/>
            <p:cNvSpPr/>
            <p:nvPr/>
          </p:nvSpPr>
          <p:spPr>
            <a:xfrm>
              <a:off x="-2384204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59" y="0"/>
                    <a:pt x="0" y="660"/>
                    <a:pt x="0" y="1484"/>
                  </a:cubicBezTo>
                  <a:cubicBezTo>
                    <a:pt x="0" y="2293"/>
                    <a:pt x="659" y="2953"/>
                    <a:pt x="1484" y="2953"/>
                  </a:cubicBezTo>
                  <a:cubicBezTo>
                    <a:pt x="2293" y="2953"/>
                    <a:pt x="2952" y="2293"/>
                    <a:pt x="2952" y="1484"/>
                  </a:cubicBezTo>
                  <a:cubicBezTo>
                    <a:pt x="2952" y="660"/>
                    <a:pt x="2293" y="0"/>
                    <a:pt x="14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-2474000" y="3617906"/>
              <a:ext cx="156531" cy="155736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69" y="0"/>
                  </a:moveTo>
                  <a:cubicBezTo>
                    <a:pt x="660" y="0"/>
                    <a:pt x="1" y="660"/>
                    <a:pt x="1" y="1469"/>
                  </a:cubicBezTo>
                  <a:cubicBezTo>
                    <a:pt x="1" y="2278"/>
                    <a:pt x="660" y="2938"/>
                    <a:pt x="1469" y="2938"/>
                  </a:cubicBezTo>
                  <a:cubicBezTo>
                    <a:pt x="2279" y="2938"/>
                    <a:pt x="2953" y="2278"/>
                    <a:pt x="2953" y="1469"/>
                  </a:cubicBezTo>
                  <a:cubicBezTo>
                    <a:pt x="2953" y="660"/>
                    <a:pt x="2279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06;p25"/>
          <p:cNvGrpSpPr/>
          <p:nvPr/>
        </p:nvGrpSpPr>
        <p:grpSpPr>
          <a:xfrm rot="2054204">
            <a:off x="105519" y="2313789"/>
            <a:ext cx="210617" cy="180896"/>
            <a:chOff x="-4956421" y="3617906"/>
            <a:chExt cx="246274" cy="199415"/>
          </a:xfrm>
        </p:grpSpPr>
        <p:sp>
          <p:nvSpPr>
            <p:cNvPr id="207" name="Google Shape;207;p25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9" name="Google Shape;209;p25"/>
          <p:cNvSpPr/>
          <p:nvPr/>
        </p:nvSpPr>
        <p:spPr>
          <a:xfrm>
            <a:off x="143703" y="4773063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" name="Google Shape;210;p25"/>
          <p:cNvGrpSpPr/>
          <p:nvPr/>
        </p:nvGrpSpPr>
        <p:grpSpPr>
          <a:xfrm>
            <a:off x="6655555" y="87530"/>
            <a:ext cx="211410" cy="180899"/>
            <a:chOff x="-3715608" y="1135417"/>
            <a:chExt cx="247122" cy="199468"/>
          </a:xfrm>
        </p:grpSpPr>
        <p:sp>
          <p:nvSpPr>
            <p:cNvPr id="211" name="Google Shape;211;p25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5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25"/>
          <p:cNvSpPr/>
          <p:nvPr/>
        </p:nvSpPr>
        <p:spPr>
          <a:xfrm>
            <a:off x="3726545" y="6625097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5"/>
          <p:cNvSpPr/>
          <p:nvPr/>
        </p:nvSpPr>
        <p:spPr>
          <a:xfrm>
            <a:off x="4739358" y="106972"/>
            <a:ext cx="133902" cy="142010"/>
          </a:xfrm>
          <a:custGeom>
            <a:avLst/>
            <a:gdLst/>
            <a:ahLst/>
            <a:cxnLst/>
            <a:rect l="l" t="t" r="r" b="b"/>
            <a:pathLst>
              <a:path w="2953" h="2954" extrusionOk="0">
                <a:moveTo>
                  <a:pt x="1469" y="1"/>
                </a:moveTo>
                <a:cubicBezTo>
                  <a:pt x="659" y="1"/>
                  <a:pt x="0" y="660"/>
                  <a:pt x="0" y="1469"/>
                </a:cubicBezTo>
                <a:cubicBezTo>
                  <a:pt x="0" y="2294"/>
                  <a:pt x="659" y="2953"/>
                  <a:pt x="1469" y="2953"/>
                </a:cubicBezTo>
                <a:cubicBezTo>
                  <a:pt x="2293" y="2953"/>
                  <a:pt x="2952" y="2294"/>
                  <a:pt x="2952" y="1469"/>
                </a:cubicBezTo>
                <a:cubicBezTo>
                  <a:pt x="2952" y="660"/>
                  <a:pt x="2293" y="1"/>
                  <a:pt x="146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5"/>
          <p:cNvSpPr/>
          <p:nvPr/>
        </p:nvSpPr>
        <p:spPr>
          <a:xfrm>
            <a:off x="7087060" y="6625100"/>
            <a:ext cx="133948" cy="141962"/>
          </a:xfrm>
          <a:custGeom>
            <a:avLst/>
            <a:gdLst/>
            <a:ahLst/>
            <a:cxnLst/>
            <a:rect l="l" t="t" r="r" b="b"/>
            <a:pathLst>
              <a:path w="2954" h="2953" extrusionOk="0">
                <a:moveTo>
                  <a:pt x="1485" y="1"/>
                </a:moveTo>
                <a:cubicBezTo>
                  <a:pt x="660" y="1"/>
                  <a:pt x="1" y="660"/>
                  <a:pt x="1" y="1484"/>
                </a:cubicBezTo>
                <a:cubicBezTo>
                  <a:pt x="1" y="2293"/>
                  <a:pt x="660" y="2953"/>
                  <a:pt x="1485" y="2953"/>
                </a:cubicBezTo>
                <a:cubicBezTo>
                  <a:pt x="2294" y="2953"/>
                  <a:pt x="2953" y="2293"/>
                  <a:pt x="2953" y="1484"/>
                </a:cubicBezTo>
                <a:cubicBezTo>
                  <a:pt x="2953" y="660"/>
                  <a:pt x="2294" y="1"/>
                  <a:pt x="148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" name="Google Shape;216;p25"/>
          <p:cNvGrpSpPr/>
          <p:nvPr/>
        </p:nvGrpSpPr>
        <p:grpSpPr>
          <a:xfrm rot="5930154">
            <a:off x="8895775" y="4758766"/>
            <a:ext cx="223408" cy="170542"/>
            <a:chOff x="-4956421" y="3617906"/>
            <a:chExt cx="246274" cy="199415"/>
          </a:xfrm>
        </p:grpSpPr>
        <p:sp>
          <p:nvSpPr>
            <p:cNvPr id="217" name="Google Shape;217;p25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19;p25"/>
          <p:cNvSpPr/>
          <p:nvPr/>
        </p:nvSpPr>
        <p:spPr>
          <a:xfrm>
            <a:off x="5221986" y="6538688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5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6"/>
          <p:cNvSpPr txBox="1">
            <a:spLocks noGrp="1"/>
          </p:cNvSpPr>
          <p:nvPr>
            <p:ph type="title"/>
          </p:nvPr>
        </p:nvSpPr>
        <p:spPr>
          <a:xfrm>
            <a:off x="1534546" y="2685430"/>
            <a:ext cx="6075068" cy="24782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23" name="Google Shape;223;p26"/>
          <p:cNvSpPr txBox="1">
            <a:spLocks noGrp="1"/>
          </p:cNvSpPr>
          <p:nvPr>
            <p:ph type="subTitle" idx="1"/>
          </p:nvPr>
        </p:nvSpPr>
        <p:spPr>
          <a:xfrm>
            <a:off x="2488345" y="5029239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bg>
      <p:bgPr>
        <a:solidFill>
          <a:schemeClr val="accent1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7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7"/>
          <p:cNvSpPr txBox="1">
            <a:spLocks noGrp="1"/>
          </p:cNvSpPr>
          <p:nvPr>
            <p:ph type="title"/>
          </p:nvPr>
        </p:nvSpPr>
        <p:spPr>
          <a:xfrm>
            <a:off x="2002594" y="1325937"/>
            <a:ext cx="6075068" cy="24782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27" name="Google Shape;227;p27"/>
          <p:cNvSpPr txBox="1">
            <a:spLocks noGrp="1"/>
          </p:cNvSpPr>
          <p:nvPr>
            <p:ph type="subTitle" idx="1"/>
          </p:nvPr>
        </p:nvSpPr>
        <p:spPr>
          <a:xfrm>
            <a:off x="1066498" y="4235843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bg>
      <p:bgPr>
        <a:solidFill>
          <a:schemeClr val="accent2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8"/>
          <p:cNvSpPr/>
          <p:nvPr/>
        </p:nvSpPr>
        <p:spPr>
          <a:xfrm>
            <a:off x="439997" y="414650"/>
            <a:ext cx="8249243" cy="3853981"/>
          </a:xfrm>
          <a:prstGeom prst="roundRect">
            <a:avLst>
              <a:gd name="adj" fmla="val 7376"/>
            </a:avLst>
          </a:prstGeom>
          <a:solidFill>
            <a:schemeClr val="dk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8"/>
          <p:cNvSpPr/>
          <p:nvPr/>
        </p:nvSpPr>
        <p:spPr>
          <a:xfrm>
            <a:off x="439997" y="4475990"/>
            <a:ext cx="8249243" cy="1952709"/>
          </a:xfrm>
          <a:prstGeom prst="roundRect">
            <a:avLst>
              <a:gd name="adj" fmla="val 16810"/>
            </a:avLst>
          </a:prstGeom>
          <a:solidFill>
            <a:schemeClr val="accent5"/>
          </a:solidFill>
          <a:ln w="1143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/>
          </p:nvPr>
        </p:nvSpPr>
        <p:spPr>
          <a:xfrm>
            <a:off x="882858" y="1102521"/>
            <a:ext cx="7605509" cy="24782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1"/>
          </p:nvPr>
        </p:nvSpPr>
        <p:spPr>
          <a:xfrm>
            <a:off x="882858" y="5089018"/>
            <a:ext cx="4729101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bg>
      <p:bgPr>
        <a:solidFill>
          <a:schemeClr val="accent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/>
          <p:nvPr/>
        </p:nvSpPr>
        <p:spPr>
          <a:xfrm>
            <a:off x="438051" y="414650"/>
            <a:ext cx="8262072" cy="6029040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9"/>
          <p:cNvSpPr txBox="1">
            <a:spLocks noGrp="1"/>
          </p:cNvSpPr>
          <p:nvPr>
            <p:ph type="title"/>
          </p:nvPr>
        </p:nvSpPr>
        <p:spPr>
          <a:xfrm>
            <a:off x="1155463" y="991822"/>
            <a:ext cx="6833233" cy="24782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7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36" name="Google Shape;236;p29"/>
          <p:cNvSpPr txBox="1">
            <a:spLocks noGrp="1"/>
          </p:cNvSpPr>
          <p:nvPr>
            <p:ph type="subTitle" idx="1"/>
          </p:nvPr>
        </p:nvSpPr>
        <p:spPr>
          <a:xfrm>
            <a:off x="1068614" y="3851985"/>
            <a:ext cx="3656125" cy="1022485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Title and text 6">
    <p:bg>
      <p:bgPr>
        <a:solidFill>
          <a:schemeClr val="dk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/>
          <p:nvPr/>
        </p:nvSpPr>
        <p:spPr>
          <a:xfrm>
            <a:off x="438051" y="414650"/>
            <a:ext cx="8262072" cy="6029040"/>
          </a:xfrm>
          <a:prstGeom prst="roundRect">
            <a:avLst>
              <a:gd name="adj" fmla="val 7376"/>
            </a:avLst>
          </a:prstGeom>
          <a:solidFill>
            <a:schemeClr val="accent5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30"/>
          <p:cNvSpPr txBox="1">
            <a:spLocks noGrp="1"/>
          </p:cNvSpPr>
          <p:nvPr>
            <p:ph type="title"/>
          </p:nvPr>
        </p:nvSpPr>
        <p:spPr>
          <a:xfrm>
            <a:off x="1184199" y="933218"/>
            <a:ext cx="6775761" cy="1106308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7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40" name="Google Shape;240;p30"/>
          <p:cNvSpPr txBox="1">
            <a:spLocks noGrp="1"/>
          </p:cNvSpPr>
          <p:nvPr>
            <p:ph type="subTitle" idx="1"/>
          </p:nvPr>
        </p:nvSpPr>
        <p:spPr>
          <a:xfrm>
            <a:off x="1371624" y="5294086"/>
            <a:ext cx="6400912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65990" y="631338"/>
            <a:ext cx="7612180" cy="763666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765990" y="1642475"/>
            <a:ext cx="7612180" cy="4449455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marL="400827" lvl="0" indent="-28948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400"/>
            </a:lvl1pPr>
            <a:lvl2pPr marL="801654" lvl="1" indent="-300620">
              <a:spcBef>
                <a:spcPts val="0"/>
              </a:spcBef>
              <a:spcAft>
                <a:spcPts val="0"/>
              </a:spcAft>
              <a:buSzPts val="1800"/>
              <a:buAutoNum type="alphaLcPeriod"/>
              <a:defRPr/>
            </a:lvl2pPr>
            <a:lvl3pPr marL="1202482" lvl="2" indent="-300620">
              <a:spcBef>
                <a:spcPts val="0"/>
              </a:spcBef>
              <a:spcAft>
                <a:spcPts val="0"/>
              </a:spcAft>
              <a:buSzPts val="1800"/>
              <a:buAutoNum type="romanLcPeriod"/>
              <a:defRPr/>
            </a:lvl3pPr>
            <a:lvl4pPr marL="1603309" lvl="3" indent="-300620">
              <a:spcBef>
                <a:spcPts val="0"/>
              </a:spcBef>
              <a:spcAft>
                <a:spcPts val="0"/>
              </a:spcAft>
              <a:buSzPts val="1800"/>
              <a:buAutoNum type="arabicPeriod"/>
              <a:defRPr/>
            </a:lvl4pPr>
            <a:lvl5pPr marL="2004136" lvl="4" indent="-300620">
              <a:spcBef>
                <a:spcPts val="0"/>
              </a:spcBef>
              <a:spcAft>
                <a:spcPts val="0"/>
              </a:spcAft>
              <a:buSzPts val="1800"/>
              <a:buAutoNum type="alphaLcPeriod"/>
              <a:defRPr/>
            </a:lvl5pPr>
            <a:lvl6pPr marL="2404963" lvl="5" indent="-300620">
              <a:spcBef>
                <a:spcPts val="0"/>
              </a:spcBef>
              <a:spcAft>
                <a:spcPts val="0"/>
              </a:spcAft>
              <a:buSzPts val="1800"/>
              <a:buAutoNum type="romanLcPeriod"/>
              <a:defRPr/>
            </a:lvl6pPr>
            <a:lvl7pPr marL="2805791" lvl="6" indent="-300620">
              <a:spcBef>
                <a:spcPts val="0"/>
              </a:spcBef>
              <a:spcAft>
                <a:spcPts val="0"/>
              </a:spcAft>
              <a:buSzPts val="1800"/>
              <a:buAutoNum type="arabicPeriod"/>
              <a:defRPr/>
            </a:lvl7pPr>
            <a:lvl8pPr marL="3206618" lvl="7" indent="-300620">
              <a:spcBef>
                <a:spcPts val="0"/>
              </a:spcBef>
              <a:spcAft>
                <a:spcPts val="0"/>
              </a:spcAft>
              <a:buSzPts val="1800"/>
              <a:buAutoNum type="alphaLcPeriod"/>
              <a:defRPr/>
            </a:lvl8pPr>
            <a:lvl9pPr marL="3607445" lvl="8" indent="-300620">
              <a:spcBef>
                <a:spcPts val="0"/>
              </a:spcBef>
              <a:spcAft>
                <a:spcPts val="0"/>
              </a:spcAft>
              <a:buSzPts val="1800"/>
              <a:buAutoNum type="romanLcPeriod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Title and text 7">
    <p:bg>
      <p:bgPr>
        <a:solidFill>
          <a:schemeClr val="accent3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1"/>
          <p:cNvSpPr/>
          <p:nvPr/>
        </p:nvSpPr>
        <p:spPr>
          <a:xfrm>
            <a:off x="1841126" y="414650"/>
            <a:ext cx="6858890" cy="6029040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31"/>
          <p:cNvSpPr/>
          <p:nvPr/>
        </p:nvSpPr>
        <p:spPr>
          <a:xfrm>
            <a:off x="339144" y="0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31"/>
          <p:cNvSpPr/>
          <p:nvPr/>
        </p:nvSpPr>
        <p:spPr>
          <a:xfrm>
            <a:off x="474378" y="5012928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31"/>
          <p:cNvSpPr txBox="1">
            <a:spLocks noGrp="1"/>
          </p:cNvSpPr>
          <p:nvPr>
            <p:ph type="title"/>
          </p:nvPr>
        </p:nvSpPr>
        <p:spPr>
          <a:xfrm>
            <a:off x="3486532" y="2262920"/>
            <a:ext cx="4630578" cy="2205541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600"/>
              <a:buNone/>
              <a:defRPr sz="7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46" name="Google Shape;246;p31"/>
          <p:cNvSpPr txBox="1">
            <a:spLocks noGrp="1"/>
          </p:cNvSpPr>
          <p:nvPr>
            <p:ph type="subTitle" idx="1"/>
          </p:nvPr>
        </p:nvSpPr>
        <p:spPr>
          <a:xfrm>
            <a:off x="4339072" y="4844759"/>
            <a:ext cx="3777995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Title and text 8">
    <p:bg>
      <p:bgPr>
        <a:solidFill>
          <a:schemeClr val="accent5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2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accent2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2"/>
          <p:cNvSpPr txBox="1">
            <a:spLocks noGrp="1"/>
          </p:cNvSpPr>
          <p:nvPr>
            <p:ph type="title"/>
          </p:nvPr>
        </p:nvSpPr>
        <p:spPr>
          <a:xfrm>
            <a:off x="850145" y="1346983"/>
            <a:ext cx="7443870" cy="2205541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600"/>
              <a:buNone/>
              <a:defRPr sz="7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50" name="Google Shape;250;p32"/>
          <p:cNvSpPr txBox="1">
            <a:spLocks noGrp="1"/>
          </p:cNvSpPr>
          <p:nvPr>
            <p:ph type="subTitle" idx="1"/>
          </p:nvPr>
        </p:nvSpPr>
        <p:spPr>
          <a:xfrm>
            <a:off x="4130074" y="3842414"/>
            <a:ext cx="3987100" cy="1290557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9">
  <p:cSld name="Title and text 9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"/>
          <p:cNvSpPr/>
          <p:nvPr/>
        </p:nvSpPr>
        <p:spPr>
          <a:xfrm>
            <a:off x="439997" y="414650"/>
            <a:ext cx="8249243" cy="3853981"/>
          </a:xfrm>
          <a:prstGeom prst="roundRect">
            <a:avLst>
              <a:gd name="adj" fmla="val 7376"/>
            </a:avLst>
          </a:prstGeom>
          <a:solidFill>
            <a:schemeClr val="accen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33"/>
          <p:cNvSpPr/>
          <p:nvPr/>
        </p:nvSpPr>
        <p:spPr>
          <a:xfrm>
            <a:off x="439997" y="4475990"/>
            <a:ext cx="8249243" cy="1952709"/>
          </a:xfrm>
          <a:prstGeom prst="roundRect">
            <a:avLst>
              <a:gd name="adj" fmla="val 16810"/>
            </a:avLst>
          </a:prstGeom>
          <a:solidFill>
            <a:schemeClr val="accent5"/>
          </a:solidFill>
          <a:ln w="1143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33"/>
          <p:cNvSpPr txBox="1">
            <a:spLocks noGrp="1"/>
          </p:cNvSpPr>
          <p:nvPr>
            <p:ph type="title"/>
          </p:nvPr>
        </p:nvSpPr>
        <p:spPr>
          <a:xfrm>
            <a:off x="953030" y="533990"/>
            <a:ext cx="5650444" cy="3615301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55" name="Google Shape;255;p33"/>
          <p:cNvSpPr txBox="1">
            <a:spLocks noGrp="1"/>
          </p:cNvSpPr>
          <p:nvPr>
            <p:ph type="subTitle" idx="1"/>
          </p:nvPr>
        </p:nvSpPr>
        <p:spPr>
          <a:xfrm>
            <a:off x="3266523" y="5089018"/>
            <a:ext cx="4729101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0">
  <p:cSld name="Title and text 10">
    <p:bg>
      <p:bgPr>
        <a:solidFill>
          <a:schemeClr val="accent5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4"/>
          <p:cNvSpPr/>
          <p:nvPr/>
        </p:nvSpPr>
        <p:spPr>
          <a:xfrm>
            <a:off x="1101368" y="414648"/>
            <a:ext cx="6941505" cy="602904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4"/>
          <p:cNvSpPr/>
          <p:nvPr/>
        </p:nvSpPr>
        <p:spPr>
          <a:xfrm rot="-899987">
            <a:off x="8202937" y="475367"/>
            <a:ext cx="520322" cy="628999"/>
          </a:xfrm>
          <a:custGeom>
            <a:avLst/>
            <a:gdLst/>
            <a:ahLst/>
            <a:cxnLst/>
            <a:rect l="l" t="t" r="r" b="b"/>
            <a:pathLst>
              <a:path w="11021" h="12560" extrusionOk="0">
                <a:moveTo>
                  <a:pt x="6812" y="0"/>
                </a:moveTo>
                <a:cubicBezTo>
                  <a:pt x="6685" y="0"/>
                  <a:pt x="6589" y="65"/>
                  <a:pt x="6561" y="176"/>
                </a:cubicBezTo>
                <a:lnTo>
                  <a:pt x="4927" y="4379"/>
                </a:lnTo>
                <a:lnTo>
                  <a:pt x="3792" y="2744"/>
                </a:lnTo>
                <a:cubicBezTo>
                  <a:pt x="3727" y="2646"/>
                  <a:pt x="3636" y="2605"/>
                  <a:pt x="3548" y="2605"/>
                </a:cubicBezTo>
                <a:cubicBezTo>
                  <a:pt x="3369" y="2605"/>
                  <a:pt x="3203" y="2776"/>
                  <a:pt x="3292" y="2978"/>
                </a:cubicBezTo>
                <a:lnTo>
                  <a:pt x="3893" y="5079"/>
                </a:lnTo>
                <a:lnTo>
                  <a:pt x="423" y="4779"/>
                </a:lnTo>
                <a:cubicBezTo>
                  <a:pt x="412" y="4778"/>
                  <a:pt x="401" y="4777"/>
                  <a:pt x="390" y="4777"/>
                </a:cubicBezTo>
                <a:cubicBezTo>
                  <a:pt x="83" y="4777"/>
                  <a:pt x="0" y="5216"/>
                  <a:pt x="290" y="5313"/>
                </a:cubicBezTo>
                <a:lnTo>
                  <a:pt x="3792" y="6614"/>
                </a:lnTo>
                <a:lnTo>
                  <a:pt x="2558" y="7881"/>
                </a:lnTo>
                <a:cubicBezTo>
                  <a:pt x="2366" y="8074"/>
                  <a:pt x="2536" y="8357"/>
                  <a:pt x="2770" y="8357"/>
                </a:cubicBezTo>
                <a:cubicBezTo>
                  <a:pt x="2820" y="8357"/>
                  <a:pt x="2873" y="8344"/>
                  <a:pt x="2925" y="8315"/>
                </a:cubicBezTo>
                <a:lnTo>
                  <a:pt x="4159" y="7414"/>
                </a:lnTo>
                <a:lnTo>
                  <a:pt x="3526" y="12284"/>
                </a:lnTo>
                <a:cubicBezTo>
                  <a:pt x="3526" y="12384"/>
                  <a:pt x="3592" y="12518"/>
                  <a:pt x="3726" y="12551"/>
                </a:cubicBezTo>
                <a:cubicBezTo>
                  <a:pt x="3749" y="12557"/>
                  <a:pt x="3772" y="12560"/>
                  <a:pt x="3794" y="12560"/>
                </a:cubicBezTo>
                <a:cubicBezTo>
                  <a:pt x="3903" y="12560"/>
                  <a:pt x="4004" y="12495"/>
                  <a:pt x="4059" y="12384"/>
                </a:cubicBezTo>
                <a:lnTo>
                  <a:pt x="5727" y="7848"/>
                </a:lnTo>
                <a:lnTo>
                  <a:pt x="6661" y="9516"/>
                </a:lnTo>
                <a:cubicBezTo>
                  <a:pt x="6707" y="9630"/>
                  <a:pt x="6796" y="9678"/>
                  <a:pt x="6887" y="9678"/>
                </a:cubicBezTo>
                <a:cubicBezTo>
                  <a:pt x="7063" y="9678"/>
                  <a:pt x="7249" y="9502"/>
                  <a:pt x="7162" y="9282"/>
                </a:cubicBezTo>
                <a:lnTo>
                  <a:pt x="6561" y="7347"/>
                </a:lnTo>
                <a:lnTo>
                  <a:pt x="10597" y="7648"/>
                </a:lnTo>
                <a:cubicBezTo>
                  <a:pt x="10608" y="7649"/>
                  <a:pt x="10619" y="7649"/>
                  <a:pt x="10629" y="7649"/>
                </a:cubicBezTo>
                <a:cubicBezTo>
                  <a:pt x="10937" y="7649"/>
                  <a:pt x="11020" y="7179"/>
                  <a:pt x="10697" y="7114"/>
                </a:cubicBezTo>
                <a:lnTo>
                  <a:pt x="6961" y="5880"/>
                </a:lnTo>
                <a:lnTo>
                  <a:pt x="8763" y="4078"/>
                </a:lnTo>
                <a:cubicBezTo>
                  <a:pt x="8976" y="3892"/>
                  <a:pt x="8806" y="3578"/>
                  <a:pt x="8576" y="3578"/>
                </a:cubicBezTo>
                <a:cubicBezTo>
                  <a:pt x="8518" y="3578"/>
                  <a:pt x="8456" y="3598"/>
                  <a:pt x="8396" y="3645"/>
                </a:cubicBezTo>
                <a:lnTo>
                  <a:pt x="6528" y="4779"/>
                </a:lnTo>
                <a:lnTo>
                  <a:pt x="7095" y="309"/>
                </a:lnTo>
                <a:cubicBezTo>
                  <a:pt x="7095" y="176"/>
                  <a:pt x="6995" y="76"/>
                  <a:pt x="6895" y="9"/>
                </a:cubicBezTo>
                <a:cubicBezTo>
                  <a:pt x="6866" y="3"/>
                  <a:pt x="6838" y="0"/>
                  <a:pt x="681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34"/>
          <p:cNvSpPr/>
          <p:nvPr/>
        </p:nvSpPr>
        <p:spPr>
          <a:xfrm rot="-894105">
            <a:off x="469947" y="1503120"/>
            <a:ext cx="296532" cy="304311"/>
          </a:xfrm>
          <a:custGeom>
            <a:avLst/>
            <a:gdLst/>
            <a:ahLst/>
            <a:cxnLst/>
            <a:rect l="l" t="t" r="r" b="b"/>
            <a:pathLst>
              <a:path w="3870" h="3744" extrusionOk="0">
                <a:moveTo>
                  <a:pt x="2323" y="1"/>
                </a:moveTo>
                <a:cubicBezTo>
                  <a:pt x="2276" y="1"/>
                  <a:pt x="2228" y="19"/>
                  <a:pt x="2202" y="59"/>
                </a:cubicBezTo>
                <a:cubicBezTo>
                  <a:pt x="1796" y="1073"/>
                  <a:pt x="1264" y="1307"/>
                  <a:pt x="585" y="1307"/>
                </a:cubicBezTo>
                <a:cubicBezTo>
                  <a:pt x="482" y="1307"/>
                  <a:pt x="377" y="1302"/>
                  <a:pt x="267" y="1293"/>
                </a:cubicBezTo>
                <a:cubicBezTo>
                  <a:pt x="67" y="1293"/>
                  <a:pt x="1" y="1560"/>
                  <a:pt x="167" y="1660"/>
                </a:cubicBezTo>
                <a:cubicBezTo>
                  <a:pt x="935" y="1993"/>
                  <a:pt x="1402" y="2761"/>
                  <a:pt x="1335" y="3595"/>
                </a:cubicBezTo>
                <a:cubicBezTo>
                  <a:pt x="1354" y="3692"/>
                  <a:pt x="1430" y="3744"/>
                  <a:pt x="1510" y="3744"/>
                </a:cubicBezTo>
                <a:cubicBezTo>
                  <a:pt x="1567" y="3744"/>
                  <a:pt x="1627" y="3717"/>
                  <a:pt x="1668" y="3661"/>
                </a:cubicBezTo>
                <a:cubicBezTo>
                  <a:pt x="1802" y="3261"/>
                  <a:pt x="2102" y="2927"/>
                  <a:pt x="2502" y="2694"/>
                </a:cubicBezTo>
                <a:cubicBezTo>
                  <a:pt x="2736" y="2627"/>
                  <a:pt x="2969" y="2560"/>
                  <a:pt x="3236" y="2560"/>
                </a:cubicBezTo>
                <a:cubicBezTo>
                  <a:pt x="3436" y="2527"/>
                  <a:pt x="3703" y="2594"/>
                  <a:pt x="3803" y="2427"/>
                </a:cubicBezTo>
                <a:cubicBezTo>
                  <a:pt x="3870" y="2327"/>
                  <a:pt x="3803" y="2194"/>
                  <a:pt x="3703" y="2160"/>
                </a:cubicBezTo>
                <a:cubicBezTo>
                  <a:pt x="3536" y="2093"/>
                  <a:pt x="3336" y="2027"/>
                  <a:pt x="3203" y="1927"/>
                </a:cubicBezTo>
                <a:cubicBezTo>
                  <a:pt x="3003" y="1793"/>
                  <a:pt x="2836" y="1626"/>
                  <a:pt x="2736" y="1460"/>
                </a:cubicBezTo>
                <a:cubicBezTo>
                  <a:pt x="2502" y="1059"/>
                  <a:pt x="2402" y="592"/>
                  <a:pt x="2469" y="125"/>
                </a:cubicBezTo>
                <a:cubicBezTo>
                  <a:pt x="2469" y="45"/>
                  <a:pt x="2396" y="1"/>
                  <a:pt x="23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4"/>
          <p:cNvSpPr/>
          <p:nvPr/>
        </p:nvSpPr>
        <p:spPr>
          <a:xfrm rot="-444629">
            <a:off x="527643" y="528217"/>
            <a:ext cx="181152" cy="187498"/>
          </a:xfrm>
          <a:custGeom>
            <a:avLst/>
            <a:gdLst/>
            <a:ahLst/>
            <a:cxnLst/>
            <a:rect l="l" t="t" r="r" b="b"/>
            <a:pathLst>
              <a:path w="3837" h="3744" extrusionOk="0">
                <a:moveTo>
                  <a:pt x="2297" y="1"/>
                </a:moveTo>
                <a:cubicBezTo>
                  <a:pt x="2255" y="1"/>
                  <a:pt x="2216" y="19"/>
                  <a:pt x="2202" y="59"/>
                </a:cubicBezTo>
                <a:cubicBezTo>
                  <a:pt x="1743" y="1099"/>
                  <a:pt x="1172" y="1297"/>
                  <a:pt x="437" y="1297"/>
                </a:cubicBezTo>
                <a:cubicBezTo>
                  <a:pt x="371" y="1297"/>
                  <a:pt x="303" y="1296"/>
                  <a:pt x="234" y="1293"/>
                </a:cubicBezTo>
                <a:cubicBezTo>
                  <a:pt x="34" y="1293"/>
                  <a:pt x="1" y="1560"/>
                  <a:pt x="168" y="1660"/>
                </a:cubicBezTo>
                <a:cubicBezTo>
                  <a:pt x="935" y="1960"/>
                  <a:pt x="1402" y="2761"/>
                  <a:pt x="1335" y="3595"/>
                </a:cubicBezTo>
                <a:cubicBezTo>
                  <a:pt x="1354" y="3692"/>
                  <a:pt x="1431" y="3744"/>
                  <a:pt x="1510" y="3744"/>
                </a:cubicBezTo>
                <a:cubicBezTo>
                  <a:pt x="1568" y="3744"/>
                  <a:pt x="1627" y="3717"/>
                  <a:pt x="1669" y="3661"/>
                </a:cubicBezTo>
                <a:cubicBezTo>
                  <a:pt x="1802" y="3261"/>
                  <a:pt x="2102" y="2894"/>
                  <a:pt x="2503" y="2694"/>
                </a:cubicBezTo>
                <a:cubicBezTo>
                  <a:pt x="2736" y="2594"/>
                  <a:pt x="2970" y="2561"/>
                  <a:pt x="3236" y="2527"/>
                </a:cubicBezTo>
                <a:cubicBezTo>
                  <a:pt x="3303" y="2527"/>
                  <a:pt x="3377" y="2531"/>
                  <a:pt x="3449" y="2531"/>
                </a:cubicBezTo>
                <a:cubicBezTo>
                  <a:pt x="3592" y="2531"/>
                  <a:pt x="3726" y="2516"/>
                  <a:pt x="3770" y="2427"/>
                </a:cubicBezTo>
                <a:cubicBezTo>
                  <a:pt x="3837" y="2327"/>
                  <a:pt x="3803" y="2194"/>
                  <a:pt x="3703" y="2160"/>
                </a:cubicBezTo>
                <a:cubicBezTo>
                  <a:pt x="3537" y="2094"/>
                  <a:pt x="3336" y="1994"/>
                  <a:pt x="3170" y="1893"/>
                </a:cubicBezTo>
                <a:cubicBezTo>
                  <a:pt x="3003" y="1793"/>
                  <a:pt x="2836" y="1627"/>
                  <a:pt x="2703" y="1426"/>
                </a:cubicBezTo>
                <a:cubicBezTo>
                  <a:pt x="2469" y="1060"/>
                  <a:pt x="2369" y="593"/>
                  <a:pt x="2436" y="126"/>
                </a:cubicBezTo>
                <a:cubicBezTo>
                  <a:pt x="2436" y="45"/>
                  <a:pt x="2362" y="1"/>
                  <a:pt x="22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4"/>
          <p:cNvSpPr/>
          <p:nvPr/>
        </p:nvSpPr>
        <p:spPr>
          <a:xfrm rot="-894105">
            <a:off x="418569" y="5949196"/>
            <a:ext cx="296532" cy="304311"/>
          </a:xfrm>
          <a:custGeom>
            <a:avLst/>
            <a:gdLst/>
            <a:ahLst/>
            <a:cxnLst/>
            <a:rect l="l" t="t" r="r" b="b"/>
            <a:pathLst>
              <a:path w="3870" h="3744" extrusionOk="0">
                <a:moveTo>
                  <a:pt x="2323" y="1"/>
                </a:moveTo>
                <a:cubicBezTo>
                  <a:pt x="2276" y="1"/>
                  <a:pt x="2228" y="19"/>
                  <a:pt x="2202" y="59"/>
                </a:cubicBezTo>
                <a:cubicBezTo>
                  <a:pt x="1796" y="1073"/>
                  <a:pt x="1264" y="1307"/>
                  <a:pt x="585" y="1307"/>
                </a:cubicBezTo>
                <a:cubicBezTo>
                  <a:pt x="482" y="1307"/>
                  <a:pt x="377" y="1302"/>
                  <a:pt x="267" y="1293"/>
                </a:cubicBezTo>
                <a:cubicBezTo>
                  <a:pt x="67" y="1293"/>
                  <a:pt x="1" y="1560"/>
                  <a:pt x="167" y="1660"/>
                </a:cubicBezTo>
                <a:cubicBezTo>
                  <a:pt x="935" y="1993"/>
                  <a:pt x="1402" y="2761"/>
                  <a:pt x="1335" y="3595"/>
                </a:cubicBezTo>
                <a:cubicBezTo>
                  <a:pt x="1354" y="3692"/>
                  <a:pt x="1430" y="3744"/>
                  <a:pt x="1510" y="3744"/>
                </a:cubicBezTo>
                <a:cubicBezTo>
                  <a:pt x="1567" y="3744"/>
                  <a:pt x="1627" y="3717"/>
                  <a:pt x="1668" y="3661"/>
                </a:cubicBezTo>
                <a:cubicBezTo>
                  <a:pt x="1802" y="3261"/>
                  <a:pt x="2102" y="2927"/>
                  <a:pt x="2502" y="2694"/>
                </a:cubicBezTo>
                <a:cubicBezTo>
                  <a:pt x="2736" y="2627"/>
                  <a:pt x="2969" y="2560"/>
                  <a:pt x="3236" y="2560"/>
                </a:cubicBezTo>
                <a:cubicBezTo>
                  <a:pt x="3436" y="2527"/>
                  <a:pt x="3703" y="2594"/>
                  <a:pt x="3803" y="2427"/>
                </a:cubicBezTo>
                <a:cubicBezTo>
                  <a:pt x="3870" y="2327"/>
                  <a:pt x="3803" y="2194"/>
                  <a:pt x="3703" y="2160"/>
                </a:cubicBezTo>
                <a:cubicBezTo>
                  <a:pt x="3536" y="2093"/>
                  <a:pt x="3336" y="2027"/>
                  <a:pt x="3203" y="1927"/>
                </a:cubicBezTo>
                <a:cubicBezTo>
                  <a:pt x="3003" y="1793"/>
                  <a:pt x="2836" y="1626"/>
                  <a:pt x="2736" y="1460"/>
                </a:cubicBezTo>
                <a:cubicBezTo>
                  <a:pt x="2502" y="1059"/>
                  <a:pt x="2402" y="592"/>
                  <a:pt x="2469" y="125"/>
                </a:cubicBezTo>
                <a:cubicBezTo>
                  <a:pt x="2469" y="45"/>
                  <a:pt x="2396" y="1"/>
                  <a:pt x="23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4"/>
          <p:cNvSpPr/>
          <p:nvPr/>
        </p:nvSpPr>
        <p:spPr>
          <a:xfrm rot="9905895">
            <a:off x="8420543" y="1934480"/>
            <a:ext cx="296532" cy="304311"/>
          </a:xfrm>
          <a:custGeom>
            <a:avLst/>
            <a:gdLst/>
            <a:ahLst/>
            <a:cxnLst/>
            <a:rect l="l" t="t" r="r" b="b"/>
            <a:pathLst>
              <a:path w="3870" h="3744" extrusionOk="0">
                <a:moveTo>
                  <a:pt x="2323" y="1"/>
                </a:moveTo>
                <a:cubicBezTo>
                  <a:pt x="2276" y="1"/>
                  <a:pt x="2228" y="19"/>
                  <a:pt x="2202" y="59"/>
                </a:cubicBezTo>
                <a:cubicBezTo>
                  <a:pt x="1796" y="1073"/>
                  <a:pt x="1264" y="1307"/>
                  <a:pt x="585" y="1307"/>
                </a:cubicBezTo>
                <a:cubicBezTo>
                  <a:pt x="482" y="1307"/>
                  <a:pt x="377" y="1302"/>
                  <a:pt x="267" y="1293"/>
                </a:cubicBezTo>
                <a:cubicBezTo>
                  <a:pt x="67" y="1293"/>
                  <a:pt x="1" y="1560"/>
                  <a:pt x="167" y="1660"/>
                </a:cubicBezTo>
                <a:cubicBezTo>
                  <a:pt x="935" y="1993"/>
                  <a:pt x="1402" y="2761"/>
                  <a:pt x="1335" y="3595"/>
                </a:cubicBezTo>
                <a:cubicBezTo>
                  <a:pt x="1354" y="3692"/>
                  <a:pt x="1430" y="3744"/>
                  <a:pt x="1510" y="3744"/>
                </a:cubicBezTo>
                <a:cubicBezTo>
                  <a:pt x="1567" y="3744"/>
                  <a:pt x="1627" y="3717"/>
                  <a:pt x="1668" y="3661"/>
                </a:cubicBezTo>
                <a:cubicBezTo>
                  <a:pt x="1802" y="3261"/>
                  <a:pt x="2102" y="2927"/>
                  <a:pt x="2502" y="2694"/>
                </a:cubicBezTo>
                <a:cubicBezTo>
                  <a:pt x="2736" y="2627"/>
                  <a:pt x="2969" y="2560"/>
                  <a:pt x="3236" y="2560"/>
                </a:cubicBezTo>
                <a:cubicBezTo>
                  <a:pt x="3436" y="2527"/>
                  <a:pt x="3703" y="2594"/>
                  <a:pt x="3803" y="2427"/>
                </a:cubicBezTo>
                <a:cubicBezTo>
                  <a:pt x="3870" y="2327"/>
                  <a:pt x="3803" y="2194"/>
                  <a:pt x="3703" y="2160"/>
                </a:cubicBezTo>
                <a:cubicBezTo>
                  <a:pt x="3536" y="2093"/>
                  <a:pt x="3336" y="2027"/>
                  <a:pt x="3203" y="1927"/>
                </a:cubicBezTo>
                <a:cubicBezTo>
                  <a:pt x="3003" y="1793"/>
                  <a:pt x="2836" y="1626"/>
                  <a:pt x="2736" y="1460"/>
                </a:cubicBezTo>
                <a:cubicBezTo>
                  <a:pt x="2502" y="1059"/>
                  <a:pt x="2402" y="592"/>
                  <a:pt x="2469" y="125"/>
                </a:cubicBezTo>
                <a:cubicBezTo>
                  <a:pt x="2469" y="45"/>
                  <a:pt x="2396" y="1"/>
                  <a:pt x="23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34"/>
          <p:cNvSpPr/>
          <p:nvPr/>
        </p:nvSpPr>
        <p:spPr>
          <a:xfrm rot="10355371">
            <a:off x="8478226" y="3026196"/>
            <a:ext cx="181152" cy="187498"/>
          </a:xfrm>
          <a:custGeom>
            <a:avLst/>
            <a:gdLst/>
            <a:ahLst/>
            <a:cxnLst/>
            <a:rect l="l" t="t" r="r" b="b"/>
            <a:pathLst>
              <a:path w="3837" h="3744" extrusionOk="0">
                <a:moveTo>
                  <a:pt x="2297" y="1"/>
                </a:moveTo>
                <a:cubicBezTo>
                  <a:pt x="2255" y="1"/>
                  <a:pt x="2216" y="19"/>
                  <a:pt x="2202" y="59"/>
                </a:cubicBezTo>
                <a:cubicBezTo>
                  <a:pt x="1743" y="1099"/>
                  <a:pt x="1172" y="1297"/>
                  <a:pt x="437" y="1297"/>
                </a:cubicBezTo>
                <a:cubicBezTo>
                  <a:pt x="371" y="1297"/>
                  <a:pt x="303" y="1296"/>
                  <a:pt x="234" y="1293"/>
                </a:cubicBezTo>
                <a:cubicBezTo>
                  <a:pt x="34" y="1293"/>
                  <a:pt x="1" y="1560"/>
                  <a:pt x="168" y="1660"/>
                </a:cubicBezTo>
                <a:cubicBezTo>
                  <a:pt x="935" y="1960"/>
                  <a:pt x="1402" y="2761"/>
                  <a:pt x="1335" y="3595"/>
                </a:cubicBezTo>
                <a:cubicBezTo>
                  <a:pt x="1354" y="3692"/>
                  <a:pt x="1431" y="3744"/>
                  <a:pt x="1510" y="3744"/>
                </a:cubicBezTo>
                <a:cubicBezTo>
                  <a:pt x="1568" y="3744"/>
                  <a:pt x="1627" y="3717"/>
                  <a:pt x="1669" y="3661"/>
                </a:cubicBezTo>
                <a:cubicBezTo>
                  <a:pt x="1802" y="3261"/>
                  <a:pt x="2102" y="2894"/>
                  <a:pt x="2503" y="2694"/>
                </a:cubicBezTo>
                <a:cubicBezTo>
                  <a:pt x="2736" y="2594"/>
                  <a:pt x="2970" y="2561"/>
                  <a:pt x="3236" y="2527"/>
                </a:cubicBezTo>
                <a:cubicBezTo>
                  <a:pt x="3303" y="2527"/>
                  <a:pt x="3377" y="2531"/>
                  <a:pt x="3449" y="2531"/>
                </a:cubicBezTo>
                <a:cubicBezTo>
                  <a:pt x="3592" y="2531"/>
                  <a:pt x="3726" y="2516"/>
                  <a:pt x="3770" y="2427"/>
                </a:cubicBezTo>
                <a:cubicBezTo>
                  <a:pt x="3837" y="2327"/>
                  <a:pt x="3803" y="2194"/>
                  <a:pt x="3703" y="2160"/>
                </a:cubicBezTo>
                <a:cubicBezTo>
                  <a:pt x="3537" y="2094"/>
                  <a:pt x="3336" y="1994"/>
                  <a:pt x="3170" y="1893"/>
                </a:cubicBezTo>
                <a:cubicBezTo>
                  <a:pt x="3003" y="1793"/>
                  <a:pt x="2836" y="1627"/>
                  <a:pt x="2703" y="1426"/>
                </a:cubicBezTo>
                <a:cubicBezTo>
                  <a:pt x="2469" y="1060"/>
                  <a:pt x="2369" y="593"/>
                  <a:pt x="2436" y="126"/>
                </a:cubicBezTo>
                <a:cubicBezTo>
                  <a:pt x="2436" y="45"/>
                  <a:pt x="2362" y="1"/>
                  <a:pt x="22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4" name="Google Shape;264;p34"/>
          <p:cNvGrpSpPr/>
          <p:nvPr/>
        </p:nvGrpSpPr>
        <p:grpSpPr>
          <a:xfrm>
            <a:off x="8253284" y="6239274"/>
            <a:ext cx="547506" cy="348480"/>
            <a:chOff x="8164149" y="2531020"/>
            <a:chExt cx="289925" cy="173966"/>
          </a:xfrm>
        </p:grpSpPr>
        <p:sp>
          <p:nvSpPr>
            <p:cNvPr id="265" name="Google Shape;265;p34"/>
            <p:cNvSpPr/>
            <p:nvPr/>
          </p:nvSpPr>
          <p:spPr>
            <a:xfrm rot="-641783">
              <a:off x="8316640" y="2541753"/>
              <a:ext cx="127147" cy="122747"/>
            </a:xfrm>
            <a:custGeom>
              <a:avLst/>
              <a:gdLst/>
              <a:ahLst/>
              <a:cxnLst/>
              <a:rect l="l" t="t" r="r" b="b"/>
              <a:pathLst>
                <a:path w="5086" h="4910" extrusionOk="0">
                  <a:moveTo>
                    <a:pt x="3084" y="0"/>
                  </a:moveTo>
                  <a:cubicBezTo>
                    <a:pt x="3021" y="0"/>
                    <a:pt x="2964" y="30"/>
                    <a:pt x="2951" y="97"/>
                  </a:cubicBezTo>
                  <a:cubicBezTo>
                    <a:pt x="2383" y="1411"/>
                    <a:pt x="1655" y="1709"/>
                    <a:pt x="719" y="1709"/>
                  </a:cubicBezTo>
                  <a:cubicBezTo>
                    <a:pt x="610" y="1709"/>
                    <a:pt x="497" y="1705"/>
                    <a:pt x="382" y="1698"/>
                  </a:cubicBezTo>
                  <a:cubicBezTo>
                    <a:pt x="361" y="1693"/>
                    <a:pt x="341" y="1691"/>
                    <a:pt x="322" y="1691"/>
                  </a:cubicBezTo>
                  <a:cubicBezTo>
                    <a:pt x="70" y="1691"/>
                    <a:pt x="1" y="2072"/>
                    <a:pt x="249" y="2165"/>
                  </a:cubicBezTo>
                  <a:cubicBezTo>
                    <a:pt x="1250" y="2599"/>
                    <a:pt x="1883" y="3599"/>
                    <a:pt x="1817" y="4667"/>
                  </a:cubicBezTo>
                  <a:cubicBezTo>
                    <a:pt x="1797" y="4822"/>
                    <a:pt x="1902" y="4910"/>
                    <a:pt x="2013" y="4910"/>
                  </a:cubicBezTo>
                  <a:cubicBezTo>
                    <a:pt x="2093" y="4910"/>
                    <a:pt x="2175" y="4865"/>
                    <a:pt x="2217" y="4767"/>
                  </a:cubicBezTo>
                  <a:cubicBezTo>
                    <a:pt x="2417" y="4233"/>
                    <a:pt x="2817" y="3800"/>
                    <a:pt x="3318" y="3533"/>
                  </a:cubicBezTo>
                  <a:cubicBezTo>
                    <a:pt x="3618" y="3399"/>
                    <a:pt x="3952" y="3333"/>
                    <a:pt x="4285" y="3333"/>
                  </a:cubicBezTo>
                  <a:cubicBezTo>
                    <a:pt x="4552" y="3299"/>
                    <a:pt x="4886" y="3366"/>
                    <a:pt x="5019" y="3166"/>
                  </a:cubicBezTo>
                  <a:cubicBezTo>
                    <a:pt x="5086" y="3032"/>
                    <a:pt x="5052" y="2866"/>
                    <a:pt x="4919" y="2799"/>
                  </a:cubicBezTo>
                  <a:cubicBezTo>
                    <a:pt x="4685" y="2732"/>
                    <a:pt x="4452" y="2632"/>
                    <a:pt x="4218" y="2499"/>
                  </a:cubicBezTo>
                  <a:cubicBezTo>
                    <a:pt x="3985" y="2332"/>
                    <a:pt x="3785" y="2132"/>
                    <a:pt x="3618" y="1898"/>
                  </a:cubicBezTo>
                  <a:cubicBezTo>
                    <a:pt x="3318" y="1365"/>
                    <a:pt x="3184" y="764"/>
                    <a:pt x="3284" y="164"/>
                  </a:cubicBezTo>
                  <a:cubicBezTo>
                    <a:pt x="3284" y="64"/>
                    <a:pt x="3178" y="0"/>
                    <a:pt x="30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4"/>
            <p:cNvSpPr/>
            <p:nvPr/>
          </p:nvSpPr>
          <p:spPr>
            <a:xfrm rot="-641783">
              <a:off x="8172001" y="2603300"/>
              <a:ext cx="95923" cy="93598"/>
            </a:xfrm>
            <a:custGeom>
              <a:avLst/>
              <a:gdLst/>
              <a:ahLst/>
              <a:cxnLst/>
              <a:rect l="l" t="t" r="r" b="b"/>
              <a:pathLst>
                <a:path w="3837" h="3744" extrusionOk="0">
                  <a:moveTo>
                    <a:pt x="2297" y="1"/>
                  </a:moveTo>
                  <a:cubicBezTo>
                    <a:pt x="2255" y="1"/>
                    <a:pt x="2216" y="19"/>
                    <a:pt x="2202" y="59"/>
                  </a:cubicBezTo>
                  <a:cubicBezTo>
                    <a:pt x="1743" y="1099"/>
                    <a:pt x="1172" y="1297"/>
                    <a:pt x="437" y="1297"/>
                  </a:cubicBezTo>
                  <a:cubicBezTo>
                    <a:pt x="371" y="1297"/>
                    <a:pt x="303" y="1296"/>
                    <a:pt x="234" y="1293"/>
                  </a:cubicBezTo>
                  <a:cubicBezTo>
                    <a:pt x="34" y="1293"/>
                    <a:pt x="1" y="1560"/>
                    <a:pt x="168" y="1660"/>
                  </a:cubicBezTo>
                  <a:cubicBezTo>
                    <a:pt x="935" y="1960"/>
                    <a:pt x="1402" y="2761"/>
                    <a:pt x="1335" y="3595"/>
                  </a:cubicBezTo>
                  <a:cubicBezTo>
                    <a:pt x="1354" y="3692"/>
                    <a:pt x="1431" y="3744"/>
                    <a:pt x="1510" y="3744"/>
                  </a:cubicBezTo>
                  <a:cubicBezTo>
                    <a:pt x="1568" y="3744"/>
                    <a:pt x="1627" y="3717"/>
                    <a:pt x="1669" y="3661"/>
                  </a:cubicBezTo>
                  <a:cubicBezTo>
                    <a:pt x="1802" y="3261"/>
                    <a:pt x="2102" y="2894"/>
                    <a:pt x="2503" y="2694"/>
                  </a:cubicBezTo>
                  <a:cubicBezTo>
                    <a:pt x="2736" y="2594"/>
                    <a:pt x="2970" y="2561"/>
                    <a:pt x="3236" y="2527"/>
                  </a:cubicBezTo>
                  <a:cubicBezTo>
                    <a:pt x="3303" y="2527"/>
                    <a:pt x="3377" y="2531"/>
                    <a:pt x="3449" y="2531"/>
                  </a:cubicBezTo>
                  <a:cubicBezTo>
                    <a:pt x="3592" y="2531"/>
                    <a:pt x="3726" y="2516"/>
                    <a:pt x="3770" y="2427"/>
                  </a:cubicBezTo>
                  <a:cubicBezTo>
                    <a:pt x="3837" y="2327"/>
                    <a:pt x="3803" y="2194"/>
                    <a:pt x="3703" y="2160"/>
                  </a:cubicBezTo>
                  <a:cubicBezTo>
                    <a:pt x="3537" y="2094"/>
                    <a:pt x="3336" y="1994"/>
                    <a:pt x="3170" y="1893"/>
                  </a:cubicBezTo>
                  <a:cubicBezTo>
                    <a:pt x="3003" y="1793"/>
                    <a:pt x="2836" y="1627"/>
                    <a:pt x="2703" y="1426"/>
                  </a:cubicBezTo>
                  <a:cubicBezTo>
                    <a:pt x="2469" y="1060"/>
                    <a:pt x="2369" y="593"/>
                    <a:pt x="2436" y="126"/>
                  </a:cubicBezTo>
                  <a:cubicBezTo>
                    <a:pt x="2436" y="45"/>
                    <a:pt x="2362" y="1"/>
                    <a:pt x="22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7" name="Google Shape;267;p34"/>
          <p:cNvSpPr/>
          <p:nvPr/>
        </p:nvSpPr>
        <p:spPr>
          <a:xfrm rot="10355371">
            <a:off x="8804070" y="4270487"/>
            <a:ext cx="181152" cy="187498"/>
          </a:xfrm>
          <a:custGeom>
            <a:avLst/>
            <a:gdLst/>
            <a:ahLst/>
            <a:cxnLst/>
            <a:rect l="l" t="t" r="r" b="b"/>
            <a:pathLst>
              <a:path w="3837" h="3744" extrusionOk="0">
                <a:moveTo>
                  <a:pt x="2297" y="1"/>
                </a:moveTo>
                <a:cubicBezTo>
                  <a:pt x="2255" y="1"/>
                  <a:pt x="2216" y="19"/>
                  <a:pt x="2202" y="59"/>
                </a:cubicBezTo>
                <a:cubicBezTo>
                  <a:pt x="1743" y="1099"/>
                  <a:pt x="1172" y="1297"/>
                  <a:pt x="437" y="1297"/>
                </a:cubicBezTo>
                <a:cubicBezTo>
                  <a:pt x="371" y="1297"/>
                  <a:pt x="303" y="1296"/>
                  <a:pt x="234" y="1293"/>
                </a:cubicBezTo>
                <a:cubicBezTo>
                  <a:pt x="34" y="1293"/>
                  <a:pt x="1" y="1560"/>
                  <a:pt x="168" y="1660"/>
                </a:cubicBezTo>
                <a:cubicBezTo>
                  <a:pt x="935" y="1960"/>
                  <a:pt x="1402" y="2761"/>
                  <a:pt x="1335" y="3595"/>
                </a:cubicBezTo>
                <a:cubicBezTo>
                  <a:pt x="1354" y="3692"/>
                  <a:pt x="1431" y="3744"/>
                  <a:pt x="1510" y="3744"/>
                </a:cubicBezTo>
                <a:cubicBezTo>
                  <a:pt x="1568" y="3744"/>
                  <a:pt x="1627" y="3717"/>
                  <a:pt x="1669" y="3661"/>
                </a:cubicBezTo>
                <a:cubicBezTo>
                  <a:pt x="1802" y="3261"/>
                  <a:pt x="2102" y="2894"/>
                  <a:pt x="2503" y="2694"/>
                </a:cubicBezTo>
                <a:cubicBezTo>
                  <a:pt x="2736" y="2594"/>
                  <a:pt x="2970" y="2561"/>
                  <a:pt x="3236" y="2527"/>
                </a:cubicBezTo>
                <a:cubicBezTo>
                  <a:pt x="3303" y="2527"/>
                  <a:pt x="3377" y="2531"/>
                  <a:pt x="3449" y="2531"/>
                </a:cubicBezTo>
                <a:cubicBezTo>
                  <a:pt x="3592" y="2531"/>
                  <a:pt x="3726" y="2516"/>
                  <a:pt x="3770" y="2427"/>
                </a:cubicBezTo>
                <a:cubicBezTo>
                  <a:pt x="3837" y="2327"/>
                  <a:pt x="3803" y="2194"/>
                  <a:pt x="3703" y="2160"/>
                </a:cubicBezTo>
                <a:cubicBezTo>
                  <a:pt x="3537" y="2094"/>
                  <a:pt x="3336" y="1994"/>
                  <a:pt x="3170" y="1893"/>
                </a:cubicBezTo>
                <a:cubicBezTo>
                  <a:pt x="3003" y="1793"/>
                  <a:pt x="2836" y="1627"/>
                  <a:pt x="2703" y="1426"/>
                </a:cubicBezTo>
                <a:cubicBezTo>
                  <a:pt x="2469" y="1060"/>
                  <a:pt x="2369" y="593"/>
                  <a:pt x="2436" y="126"/>
                </a:cubicBezTo>
                <a:cubicBezTo>
                  <a:pt x="2436" y="45"/>
                  <a:pt x="2362" y="1"/>
                  <a:pt x="22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4"/>
          <p:cNvSpPr txBox="1">
            <a:spLocks noGrp="1"/>
          </p:cNvSpPr>
          <p:nvPr>
            <p:ph type="title"/>
          </p:nvPr>
        </p:nvSpPr>
        <p:spPr>
          <a:xfrm>
            <a:off x="2353026" y="1201041"/>
            <a:ext cx="4438150" cy="3314026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2pPr>
            <a:lvl3pPr lvl="2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3pPr>
            <a:lvl4pPr lvl="3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4pPr>
            <a:lvl5pPr lvl="4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5pPr>
            <a:lvl6pPr lvl="5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6pPr>
            <a:lvl7pPr lvl="6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7pPr>
            <a:lvl8pPr lvl="7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8pPr>
            <a:lvl9pPr lvl="8" rtl="0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69" name="Google Shape;269;p34"/>
          <p:cNvSpPr txBox="1">
            <a:spLocks noGrp="1"/>
          </p:cNvSpPr>
          <p:nvPr>
            <p:ph type="subTitle" idx="1"/>
          </p:nvPr>
        </p:nvSpPr>
        <p:spPr>
          <a:xfrm>
            <a:off x="2488345" y="4825316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5"/>
          <p:cNvSpPr txBox="1">
            <a:spLocks noGrp="1"/>
          </p:cNvSpPr>
          <p:nvPr>
            <p:ph type="ctrTitle"/>
          </p:nvPr>
        </p:nvSpPr>
        <p:spPr>
          <a:xfrm>
            <a:off x="2396591" y="1071175"/>
            <a:ext cx="4350917" cy="1155568"/>
          </a:xfrm>
          <a:prstGeom prst="rect">
            <a:avLst/>
          </a:prstGeom>
          <a:effectLst>
            <a:outerShdw dist="57150" dir="1980000" algn="bl" rotWithShape="0">
              <a:schemeClr val="accent2"/>
            </a:outerShdw>
          </a:effectLst>
        </p:spPr>
        <p:txBody>
          <a:bodyPr spcFirstLastPara="1" wrap="square" lIns="101741" tIns="101741" rIns="101741" bIns="101741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300"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58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73" name="Google Shape;273;p35"/>
          <p:cNvSpPr txBox="1">
            <a:spLocks noGrp="1"/>
          </p:cNvSpPr>
          <p:nvPr>
            <p:ph type="subTitle" idx="1"/>
          </p:nvPr>
        </p:nvSpPr>
        <p:spPr>
          <a:xfrm>
            <a:off x="2396591" y="3174300"/>
            <a:ext cx="4350917" cy="1450039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9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2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74" name="Google Shape;274;p35"/>
          <p:cNvSpPr txBox="1"/>
          <p:nvPr/>
        </p:nvSpPr>
        <p:spPr>
          <a:xfrm>
            <a:off x="2481932" y="4785734"/>
            <a:ext cx="4180297" cy="81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152" tIns="80152" rIns="80152" bIns="80152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63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CREDITS: This presentation template was created by </a:t>
            </a:r>
            <a:r>
              <a:rPr lang="en" sz="1400" b="1">
                <a:solidFill>
                  <a:schemeClr val="accent2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4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, including icons by </a:t>
            </a:r>
            <a:r>
              <a:rPr lang="en" sz="1400" b="1">
                <a:solidFill>
                  <a:schemeClr val="lt2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400" b="1">
                <a:solidFill>
                  <a:schemeClr val="lt2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" sz="14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and infographics &amp; images by </a:t>
            </a:r>
            <a:r>
              <a:rPr lang="en" sz="1400" b="1">
                <a:solidFill>
                  <a:schemeClr val="accent5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400" b="1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accent2"/>
        </a:solidFill>
        <a:effectLst/>
      </p:bgPr>
    </p:bg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"/>
          <p:cNvSpPr/>
          <p:nvPr/>
        </p:nvSpPr>
        <p:spPr>
          <a:xfrm rot="10800000" flipH="1">
            <a:off x="439997" y="2574718"/>
            <a:ext cx="8249243" cy="3853981"/>
          </a:xfrm>
          <a:prstGeom prst="roundRect">
            <a:avLst>
              <a:gd name="adj" fmla="val 7376"/>
            </a:avLst>
          </a:prstGeom>
          <a:solidFill>
            <a:schemeClr val="accen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36"/>
          <p:cNvSpPr/>
          <p:nvPr/>
        </p:nvSpPr>
        <p:spPr>
          <a:xfrm rot="10800000" flipH="1">
            <a:off x="439997" y="414650"/>
            <a:ext cx="8249243" cy="1952709"/>
          </a:xfrm>
          <a:prstGeom prst="roundRect">
            <a:avLst>
              <a:gd name="adj" fmla="val 16810"/>
            </a:avLst>
          </a:prstGeom>
          <a:solidFill>
            <a:schemeClr val="accent5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8" name="Google Shape;278;p36"/>
          <p:cNvGrpSpPr/>
          <p:nvPr/>
        </p:nvGrpSpPr>
        <p:grpSpPr>
          <a:xfrm>
            <a:off x="226631" y="229475"/>
            <a:ext cx="211410" cy="180899"/>
            <a:chOff x="-3715608" y="1135417"/>
            <a:chExt cx="247122" cy="199468"/>
          </a:xfrm>
        </p:grpSpPr>
        <p:sp>
          <p:nvSpPr>
            <p:cNvPr id="279" name="Google Shape;279;p36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6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36"/>
          <p:cNvSpPr/>
          <p:nvPr/>
        </p:nvSpPr>
        <p:spPr>
          <a:xfrm>
            <a:off x="8778958" y="2400638"/>
            <a:ext cx="133222" cy="141241"/>
          </a:xfrm>
          <a:custGeom>
            <a:avLst/>
            <a:gdLst/>
            <a:ahLst/>
            <a:cxnLst/>
            <a:rect l="l" t="t" r="r" b="b"/>
            <a:pathLst>
              <a:path w="2938" h="2938" extrusionOk="0">
                <a:moveTo>
                  <a:pt x="1469" y="0"/>
                </a:moveTo>
                <a:cubicBezTo>
                  <a:pt x="660" y="0"/>
                  <a:pt x="0" y="660"/>
                  <a:pt x="0" y="1469"/>
                </a:cubicBezTo>
                <a:cubicBezTo>
                  <a:pt x="0" y="2278"/>
                  <a:pt x="660" y="2938"/>
                  <a:pt x="1469" y="2938"/>
                </a:cubicBezTo>
                <a:cubicBezTo>
                  <a:pt x="2278" y="2938"/>
                  <a:pt x="2938" y="2278"/>
                  <a:pt x="2938" y="1469"/>
                </a:cubicBezTo>
                <a:cubicBezTo>
                  <a:pt x="2938" y="660"/>
                  <a:pt x="2278" y="0"/>
                  <a:pt x="14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2" name="Google Shape;282;p36"/>
          <p:cNvGrpSpPr/>
          <p:nvPr/>
        </p:nvGrpSpPr>
        <p:grpSpPr>
          <a:xfrm>
            <a:off x="8689918" y="6390566"/>
            <a:ext cx="311312" cy="288248"/>
            <a:chOff x="-4243092" y="2330173"/>
            <a:chExt cx="363899" cy="317836"/>
          </a:xfrm>
        </p:grpSpPr>
        <p:sp>
          <p:nvSpPr>
            <p:cNvPr id="283" name="Google Shape;283;p36"/>
            <p:cNvSpPr/>
            <p:nvPr/>
          </p:nvSpPr>
          <p:spPr>
            <a:xfrm>
              <a:off x="-4063553" y="2330173"/>
              <a:ext cx="156531" cy="156584"/>
            </a:xfrm>
            <a:custGeom>
              <a:avLst/>
              <a:gdLst/>
              <a:ahLst/>
              <a:cxnLst/>
              <a:rect l="l" t="t" r="r" b="b"/>
              <a:pathLst>
                <a:path w="2953" h="2954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94"/>
                    <a:pt x="660" y="2953"/>
                    <a:pt x="1484" y="2953"/>
                  </a:cubicBezTo>
                  <a:cubicBezTo>
                    <a:pt x="2293" y="2953"/>
                    <a:pt x="2953" y="2294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6"/>
            <p:cNvSpPr/>
            <p:nvPr/>
          </p:nvSpPr>
          <p:spPr>
            <a:xfrm>
              <a:off x="-4243092" y="2492273"/>
              <a:ext cx="156584" cy="155736"/>
            </a:xfrm>
            <a:custGeom>
              <a:avLst/>
              <a:gdLst/>
              <a:ahLst/>
              <a:cxnLst/>
              <a:rect l="l" t="t" r="r" b="b"/>
              <a:pathLst>
                <a:path w="2954" h="2938" extrusionOk="0">
                  <a:moveTo>
                    <a:pt x="1484" y="0"/>
                  </a:moveTo>
                  <a:cubicBezTo>
                    <a:pt x="660" y="0"/>
                    <a:pt x="1" y="659"/>
                    <a:pt x="1" y="1469"/>
                  </a:cubicBezTo>
                  <a:cubicBezTo>
                    <a:pt x="1" y="2278"/>
                    <a:pt x="660" y="2937"/>
                    <a:pt x="1484" y="2937"/>
                  </a:cubicBezTo>
                  <a:cubicBezTo>
                    <a:pt x="2294" y="2937"/>
                    <a:pt x="2953" y="2278"/>
                    <a:pt x="2953" y="1469"/>
                  </a:cubicBezTo>
                  <a:cubicBezTo>
                    <a:pt x="2953" y="659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6"/>
            <p:cNvSpPr/>
            <p:nvPr/>
          </p:nvSpPr>
          <p:spPr>
            <a:xfrm>
              <a:off x="-4034929" y="2460468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1"/>
                  </a:moveTo>
                  <a:cubicBezTo>
                    <a:pt x="660" y="1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7" y="2278"/>
                    <a:pt x="2937" y="1469"/>
                  </a:cubicBezTo>
                  <a:cubicBezTo>
                    <a:pt x="2937" y="660"/>
                    <a:pt x="2278" y="1"/>
                    <a:pt x="1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6" name="Google Shape;286;p36"/>
          <p:cNvSpPr/>
          <p:nvPr/>
        </p:nvSpPr>
        <p:spPr>
          <a:xfrm>
            <a:off x="2666750" y="87514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7" name="Google Shape;287;p36"/>
          <p:cNvGrpSpPr/>
          <p:nvPr/>
        </p:nvGrpSpPr>
        <p:grpSpPr>
          <a:xfrm>
            <a:off x="226975" y="6444260"/>
            <a:ext cx="210730" cy="180851"/>
            <a:chOff x="-2474000" y="3617906"/>
            <a:chExt cx="246327" cy="199415"/>
          </a:xfrm>
        </p:grpSpPr>
        <p:sp>
          <p:nvSpPr>
            <p:cNvPr id="288" name="Google Shape;288;p36"/>
            <p:cNvSpPr/>
            <p:nvPr/>
          </p:nvSpPr>
          <p:spPr>
            <a:xfrm>
              <a:off x="-2384204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59" y="0"/>
                    <a:pt x="0" y="660"/>
                    <a:pt x="0" y="1484"/>
                  </a:cubicBezTo>
                  <a:cubicBezTo>
                    <a:pt x="0" y="2293"/>
                    <a:pt x="659" y="2953"/>
                    <a:pt x="1484" y="2953"/>
                  </a:cubicBezTo>
                  <a:cubicBezTo>
                    <a:pt x="2293" y="2953"/>
                    <a:pt x="2952" y="2293"/>
                    <a:pt x="2952" y="1484"/>
                  </a:cubicBezTo>
                  <a:cubicBezTo>
                    <a:pt x="2952" y="660"/>
                    <a:pt x="2293" y="0"/>
                    <a:pt x="14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6"/>
            <p:cNvSpPr/>
            <p:nvPr/>
          </p:nvSpPr>
          <p:spPr>
            <a:xfrm>
              <a:off x="-2474000" y="3617906"/>
              <a:ext cx="156531" cy="155736"/>
            </a:xfrm>
            <a:custGeom>
              <a:avLst/>
              <a:gdLst/>
              <a:ahLst/>
              <a:cxnLst/>
              <a:rect l="l" t="t" r="r" b="b"/>
              <a:pathLst>
                <a:path w="2953" h="2938" extrusionOk="0">
                  <a:moveTo>
                    <a:pt x="1469" y="0"/>
                  </a:moveTo>
                  <a:cubicBezTo>
                    <a:pt x="660" y="0"/>
                    <a:pt x="1" y="660"/>
                    <a:pt x="1" y="1469"/>
                  </a:cubicBezTo>
                  <a:cubicBezTo>
                    <a:pt x="1" y="2278"/>
                    <a:pt x="660" y="2938"/>
                    <a:pt x="1469" y="2938"/>
                  </a:cubicBezTo>
                  <a:cubicBezTo>
                    <a:pt x="2279" y="2938"/>
                    <a:pt x="2953" y="2278"/>
                    <a:pt x="2953" y="1469"/>
                  </a:cubicBezTo>
                  <a:cubicBezTo>
                    <a:pt x="2953" y="660"/>
                    <a:pt x="2279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36"/>
          <p:cNvGrpSpPr/>
          <p:nvPr/>
        </p:nvGrpSpPr>
        <p:grpSpPr>
          <a:xfrm rot="2054204">
            <a:off x="105519" y="2313789"/>
            <a:ext cx="210617" cy="180896"/>
            <a:chOff x="-4956421" y="3617906"/>
            <a:chExt cx="246274" cy="199415"/>
          </a:xfrm>
        </p:grpSpPr>
        <p:sp>
          <p:nvSpPr>
            <p:cNvPr id="291" name="Google Shape;291;p36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6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3" name="Google Shape;293;p36"/>
          <p:cNvSpPr/>
          <p:nvPr/>
        </p:nvSpPr>
        <p:spPr>
          <a:xfrm>
            <a:off x="143703" y="4773063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36"/>
          <p:cNvGrpSpPr/>
          <p:nvPr/>
        </p:nvGrpSpPr>
        <p:grpSpPr>
          <a:xfrm>
            <a:off x="6655555" y="87530"/>
            <a:ext cx="211410" cy="180899"/>
            <a:chOff x="-3715608" y="1135417"/>
            <a:chExt cx="247122" cy="199468"/>
          </a:xfrm>
        </p:grpSpPr>
        <p:sp>
          <p:nvSpPr>
            <p:cNvPr id="295" name="Google Shape;295;p36"/>
            <p:cNvSpPr/>
            <p:nvPr/>
          </p:nvSpPr>
          <p:spPr>
            <a:xfrm>
              <a:off x="-3625070" y="1178354"/>
              <a:ext cx="156584" cy="156531"/>
            </a:xfrm>
            <a:custGeom>
              <a:avLst/>
              <a:gdLst/>
              <a:ahLst/>
              <a:cxnLst/>
              <a:rect l="l" t="t" r="r" b="b"/>
              <a:pathLst>
                <a:path w="2954" h="2953" extrusionOk="0">
                  <a:moveTo>
                    <a:pt x="1470" y="0"/>
                  </a:moveTo>
                  <a:cubicBezTo>
                    <a:pt x="660" y="0"/>
                    <a:pt x="1" y="659"/>
                    <a:pt x="1" y="1484"/>
                  </a:cubicBezTo>
                  <a:cubicBezTo>
                    <a:pt x="1" y="2293"/>
                    <a:pt x="660" y="2952"/>
                    <a:pt x="1470" y="2952"/>
                  </a:cubicBezTo>
                  <a:cubicBezTo>
                    <a:pt x="2294" y="2952"/>
                    <a:pt x="2953" y="2293"/>
                    <a:pt x="2953" y="1484"/>
                  </a:cubicBezTo>
                  <a:cubicBezTo>
                    <a:pt x="2953" y="659"/>
                    <a:pt x="2294" y="0"/>
                    <a:pt x="14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6"/>
            <p:cNvSpPr/>
            <p:nvPr/>
          </p:nvSpPr>
          <p:spPr>
            <a:xfrm>
              <a:off x="-3715608" y="1135417"/>
              <a:ext cx="156531" cy="155789"/>
            </a:xfrm>
            <a:custGeom>
              <a:avLst/>
              <a:gdLst/>
              <a:ahLst/>
              <a:cxnLst/>
              <a:rect l="l" t="t" r="r" b="b"/>
              <a:pathLst>
                <a:path w="2953" h="2939" extrusionOk="0">
                  <a:moveTo>
                    <a:pt x="1484" y="1"/>
                  </a:moveTo>
                  <a:cubicBezTo>
                    <a:pt x="660" y="1"/>
                    <a:pt x="1" y="660"/>
                    <a:pt x="1" y="1469"/>
                  </a:cubicBezTo>
                  <a:cubicBezTo>
                    <a:pt x="1" y="2279"/>
                    <a:pt x="660" y="2938"/>
                    <a:pt x="1484" y="2938"/>
                  </a:cubicBezTo>
                  <a:cubicBezTo>
                    <a:pt x="2293" y="2938"/>
                    <a:pt x="2953" y="2279"/>
                    <a:pt x="2953" y="1469"/>
                  </a:cubicBezTo>
                  <a:cubicBezTo>
                    <a:pt x="2953" y="660"/>
                    <a:pt x="2293" y="1"/>
                    <a:pt x="14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7" name="Google Shape;297;p36"/>
          <p:cNvSpPr/>
          <p:nvPr/>
        </p:nvSpPr>
        <p:spPr>
          <a:xfrm>
            <a:off x="3726545" y="6625097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6"/>
          <p:cNvSpPr/>
          <p:nvPr/>
        </p:nvSpPr>
        <p:spPr>
          <a:xfrm>
            <a:off x="4739358" y="106972"/>
            <a:ext cx="133902" cy="142010"/>
          </a:xfrm>
          <a:custGeom>
            <a:avLst/>
            <a:gdLst/>
            <a:ahLst/>
            <a:cxnLst/>
            <a:rect l="l" t="t" r="r" b="b"/>
            <a:pathLst>
              <a:path w="2953" h="2954" extrusionOk="0">
                <a:moveTo>
                  <a:pt x="1469" y="1"/>
                </a:moveTo>
                <a:cubicBezTo>
                  <a:pt x="659" y="1"/>
                  <a:pt x="0" y="660"/>
                  <a:pt x="0" y="1469"/>
                </a:cubicBezTo>
                <a:cubicBezTo>
                  <a:pt x="0" y="2294"/>
                  <a:pt x="659" y="2953"/>
                  <a:pt x="1469" y="2953"/>
                </a:cubicBezTo>
                <a:cubicBezTo>
                  <a:pt x="2293" y="2953"/>
                  <a:pt x="2952" y="2294"/>
                  <a:pt x="2952" y="1469"/>
                </a:cubicBezTo>
                <a:cubicBezTo>
                  <a:pt x="2952" y="660"/>
                  <a:pt x="2293" y="1"/>
                  <a:pt x="146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6"/>
          <p:cNvSpPr/>
          <p:nvPr/>
        </p:nvSpPr>
        <p:spPr>
          <a:xfrm>
            <a:off x="7087060" y="6625100"/>
            <a:ext cx="133948" cy="141962"/>
          </a:xfrm>
          <a:custGeom>
            <a:avLst/>
            <a:gdLst/>
            <a:ahLst/>
            <a:cxnLst/>
            <a:rect l="l" t="t" r="r" b="b"/>
            <a:pathLst>
              <a:path w="2954" h="2953" extrusionOk="0">
                <a:moveTo>
                  <a:pt x="1485" y="1"/>
                </a:moveTo>
                <a:cubicBezTo>
                  <a:pt x="660" y="1"/>
                  <a:pt x="1" y="660"/>
                  <a:pt x="1" y="1484"/>
                </a:cubicBezTo>
                <a:cubicBezTo>
                  <a:pt x="1" y="2293"/>
                  <a:pt x="660" y="2953"/>
                  <a:pt x="1485" y="2953"/>
                </a:cubicBezTo>
                <a:cubicBezTo>
                  <a:pt x="2294" y="2953"/>
                  <a:pt x="2953" y="2293"/>
                  <a:pt x="2953" y="1484"/>
                </a:cubicBezTo>
                <a:cubicBezTo>
                  <a:pt x="2953" y="660"/>
                  <a:pt x="2294" y="1"/>
                  <a:pt x="148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0" name="Google Shape;300;p36"/>
          <p:cNvGrpSpPr/>
          <p:nvPr/>
        </p:nvGrpSpPr>
        <p:grpSpPr>
          <a:xfrm rot="5930154">
            <a:off x="8895775" y="4758766"/>
            <a:ext cx="223408" cy="170542"/>
            <a:chOff x="-4956421" y="3617906"/>
            <a:chExt cx="246274" cy="199415"/>
          </a:xfrm>
        </p:grpSpPr>
        <p:sp>
          <p:nvSpPr>
            <p:cNvPr id="301" name="Google Shape;301;p36"/>
            <p:cNvSpPr/>
            <p:nvPr/>
          </p:nvSpPr>
          <p:spPr>
            <a:xfrm>
              <a:off x="-4866679" y="3660789"/>
              <a:ext cx="156531" cy="156531"/>
            </a:xfrm>
            <a:custGeom>
              <a:avLst/>
              <a:gdLst/>
              <a:ahLst/>
              <a:cxnLst/>
              <a:rect l="l" t="t" r="r" b="b"/>
              <a:pathLst>
                <a:path w="2953" h="2953" extrusionOk="0">
                  <a:moveTo>
                    <a:pt x="1484" y="0"/>
                  </a:moveTo>
                  <a:cubicBezTo>
                    <a:pt x="660" y="0"/>
                    <a:pt x="1" y="660"/>
                    <a:pt x="1" y="1484"/>
                  </a:cubicBezTo>
                  <a:cubicBezTo>
                    <a:pt x="1" y="2293"/>
                    <a:pt x="660" y="2953"/>
                    <a:pt x="1484" y="2953"/>
                  </a:cubicBezTo>
                  <a:cubicBezTo>
                    <a:pt x="2294" y="2953"/>
                    <a:pt x="2953" y="2293"/>
                    <a:pt x="2953" y="1484"/>
                  </a:cubicBezTo>
                  <a:cubicBezTo>
                    <a:pt x="2953" y="660"/>
                    <a:pt x="2294" y="0"/>
                    <a:pt x="14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6"/>
            <p:cNvSpPr/>
            <p:nvPr/>
          </p:nvSpPr>
          <p:spPr>
            <a:xfrm>
              <a:off x="-4956421" y="3617906"/>
              <a:ext cx="155736" cy="155736"/>
            </a:xfrm>
            <a:custGeom>
              <a:avLst/>
              <a:gdLst/>
              <a:ahLst/>
              <a:cxnLst/>
              <a:rect l="l" t="t" r="r" b="b"/>
              <a:pathLst>
                <a:path w="2938" h="2938" extrusionOk="0">
                  <a:moveTo>
                    <a:pt x="1469" y="0"/>
                  </a:moveTo>
                  <a:cubicBezTo>
                    <a:pt x="660" y="0"/>
                    <a:pt x="0" y="660"/>
                    <a:pt x="0" y="1469"/>
                  </a:cubicBezTo>
                  <a:cubicBezTo>
                    <a:pt x="0" y="2278"/>
                    <a:pt x="660" y="2938"/>
                    <a:pt x="1469" y="2938"/>
                  </a:cubicBezTo>
                  <a:cubicBezTo>
                    <a:pt x="2278" y="2938"/>
                    <a:pt x="2938" y="2278"/>
                    <a:pt x="2938" y="1469"/>
                  </a:cubicBezTo>
                  <a:cubicBezTo>
                    <a:pt x="2938" y="660"/>
                    <a:pt x="2278" y="0"/>
                    <a:pt x="14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" name="Google Shape;303;p36"/>
          <p:cNvSpPr/>
          <p:nvPr/>
        </p:nvSpPr>
        <p:spPr>
          <a:xfrm>
            <a:off x="5221986" y="6538688"/>
            <a:ext cx="133902" cy="141962"/>
          </a:xfrm>
          <a:custGeom>
            <a:avLst/>
            <a:gdLst/>
            <a:ahLst/>
            <a:cxnLst/>
            <a:rect l="l" t="t" r="r" b="b"/>
            <a:pathLst>
              <a:path w="2953" h="2953" extrusionOk="0">
                <a:moveTo>
                  <a:pt x="1484" y="1"/>
                </a:moveTo>
                <a:cubicBezTo>
                  <a:pt x="660" y="1"/>
                  <a:pt x="1" y="660"/>
                  <a:pt x="1" y="1469"/>
                </a:cubicBezTo>
                <a:cubicBezTo>
                  <a:pt x="1" y="2293"/>
                  <a:pt x="660" y="2953"/>
                  <a:pt x="1484" y="2953"/>
                </a:cubicBezTo>
                <a:cubicBezTo>
                  <a:pt x="2294" y="2953"/>
                  <a:pt x="2953" y="2293"/>
                  <a:pt x="2953" y="1469"/>
                </a:cubicBezTo>
                <a:cubicBezTo>
                  <a:pt x="2953" y="660"/>
                  <a:pt x="2294" y="1"/>
                  <a:pt x="148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37"/>
          <p:cNvGrpSpPr/>
          <p:nvPr/>
        </p:nvGrpSpPr>
        <p:grpSpPr>
          <a:xfrm>
            <a:off x="21" y="-381696"/>
            <a:ext cx="9144158" cy="7236953"/>
            <a:chOff x="24" y="-420750"/>
            <a:chExt cx="10691998" cy="7977401"/>
          </a:xfrm>
        </p:grpSpPr>
        <p:sp>
          <p:nvSpPr>
            <p:cNvPr id="306" name="Google Shape;306;p37"/>
            <p:cNvSpPr/>
            <p:nvPr/>
          </p:nvSpPr>
          <p:spPr>
            <a:xfrm>
              <a:off x="4459" y="6034342"/>
              <a:ext cx="10687564" cy="1522309"/>
            </a:xfrm>
            <a:custGeom>
              <a:avLst/>
              <a:gdLst/>
              <a:ahLst/>
              <a:cxnLst/>
              <a:rect l="l" t="t" r="r" b="b"/>
              <a:pathLst>
                <a:path w="79525" h="15945" extrusionOk="0">
                  <a:moveTo>
                    <a:pt x="49536" y="2002"/>
                  </a:moveTo>
                  <a:cubicBezTo>
                    <a:pt x="42865" y="3269"/>
                    <a:pt x="39096" y="9941"/>
                    <a:pt x="32424" y="10775"/>
                  </a:cubicBezTo>
                  <a:cubicBezTo>
                    <a:pt x="23685" y="12009"/>
                    <a:pt x="17847" y="3669"/>
                    <a:pt x="10342" y="1168"/>
                  </a:cubicBezTo>
                  <a:cubicBezTo>
                    <a:pt x="7039" y="0"/>
                    <a:pt x="3203" y="934"/>
                    <a:pt x="1" y="2969"/>
                  </a:cubicBezTo>
                  <a:lnTo>
                    <a:pt x="1" y="15945"/>
                  </a:lnTo>
                  <a:lnTo>
                    <a:pt x="79524" y="15945"/>
                  </a:lnTo>
                  <a:lnTo>
                    <a:pt x="79524" y="8806"/>
                  </a:lnTo>
                  <a:cubicBezTo>
                    <a:pt x="70284" y="4036"/>
                    <a:pt x="60377" y="334"/>
                    <a:pt x="49536" y="20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7"/>
            <p:cNvSpPr/>
            <p:nvPr/>
          </p:nvSpPr>
          <p:spPr>
            <a:xfrm>
              <a:off x="4459" y="4276388"/>
              <a:ext cx="10683129" cy="2904560"/>
            </a:xfrm>
            <a:custGeom>
              <a:avLst/>
              <a:gdLst/>
              <a:ahLst/>
              <a:cxnLst/>
              <a:rect l="l" t="t" r="r" b="b"/>
              <a:pathLst>
                <a:path w="79492" h="30423" extrusionOk="0">
                  <a:moveTo>
                    <a:pt x="10342" y="19582"/>
                  </a:moveTo>
                  <a:cubicBezTo>
                    <a:pt x="17847" y="22083"/>
                    <a:pt x="23685" y="30423"/>
                    <a:pt x="32424" y="29189"/>
                  </a:cubicBezTo>
                  <a:cubicBezTo>
                    <a:pt x="39096" y="28355"/>
                    <a:pt x="42865" y="21683"/>
                    <a:pt x="49536" y="20416"/>
                  </a:cubicBezTo>
                  <a:cubicBezTo>
                    <a:pt x="60377" y="18748"/>
                    <a:pt x="70284" y="22450"/>
                    <a:pt x="79491" y="27220"/>
                  </a:cubicBezTo>
                  <a:lnTo>
                    <a:pt x="79491" y="11543"/>
                  </a:lnTo>
                  <a:cubicBezTo>
                    <a:pt x="77723" y="9708"/>
                    <a:pt x="75955" y="7773"/>
                    <a:pt x="74121" y="5838"/>
                  </a:cubicBezTo>
                  <a:cubicBezTo>
                    <a:pt x="67883" y="1"/>
                    <a:pt x="58710" y="835"/>
                    <a:pt x="53706" y="7907"/>
                  </a:cubicBezTo>
                  <a:cubicBezTo>
                    <a:pt x="48702" y="14578"/>
                    <a:pt x="41597" y="17914"/>
                    <a:pt x="33692" y="17080"/>
                  </a:cubicBezTo>
                  <a:cubicBezTo>
                    <a:pt x="24919" y="16246"/>
                    <a:pt x="20349" y="8741"/>
                    <a:pt x="13677" y="3737"/>
                  </a:cubicBezTo>
                  <a:cubicBezTo>
                    <a:pt x="9508" y="835"/>
                    <a:pt x="4504" y="1669"/>
                    <a:pt x="335" y="4171"/>
                  </a:cubicBezTo>
                  <a:cubicBezTo>
                    <a:pt x="201" y="4237"/>
                    <a:pt x="101" y="4337"/>
                    <a:pt x="1" y="4437"/>
                  </a:cubicBezTo>
                  <a:lnTo>
                    <a:pt x="1" y="21383"/>
                  </a:lnTo>
                  <a:cubicBezTo>
                    <a:pt x="3203" y="19348"/>
                    <a:pt x="7039" y="18414"/>
                    <a:pt x="10342" y="195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7"/>
            <p:cNvSpPr/>
            <p:nvPr/>
          </p:nvSpPr>
          <p:spPr>
            <a:xfrm>
              <a:off x="4459" y="2251027"/>
              <a:ext cx="10683129" cy="3735743"/>
            </a:xfrm>
            <a:custGeom>
              <a:avLst/>
              <a:gdLst/>
              <a:ahLst/>
              <a:cxnLst/>
              <a:rect l="l" t="t" r="r" b="b"/>
              <a:pathLst>
                <a:path w="79492" h="39129" extrusionOk="0">
                  <a:moveTo>
                    <a:pt x="62446" y="2436"/>
                  </a:moveTo>
                  <a:cubicBezTo>
                    <a:pt x="52438" y="5772"/>
                    <a:pt x="47035" y="15378"/>
                    <a:pt x="37861" y="20382"/>
                  </a:cubicBezTo>
                  <a:cubicBezTo>
                    <a:pt x="28254" y="25386"/>
                    <a:pt x="20749" y="13277"/>
                    <a:pt x="12843" y="7439"/>
                  </a:cubicBezTo>
                  <a:cubicBezTo>
                    <a:pt x="8941" y="4971"/>
                    <a:pt x="4037" y="4804"/>
                    <a:pt x="1" y="6939"/>
                  </a:cubicBezTo>
                  <a:lnTo>
                    <a:pt x="1" y="25652"/>
                  </a:lnTo>
                  <a:cubicBezTo>
                    <a:pt x="101" y="25586"/>
                    <a:pt x="201" y="25486"/>
                    <a:pt x="335" y="25386"/>
                  </a:cubicBezTo>
                  <a:cubicBezTo>
                    <a:pt x="4504" y="22884"/>
                    <a:pt x="9508" y="22050"/>
                    <a:pt x="13677" y="24952"/>
                  </a:cubicBezTo>
                  <a:cubicBezTo>
                    <a:pt x="20349" y="29956"/>
                    <a:pt x="24919" y="37461"/>
                    <a:pt x="33692" y="38295"/>
                  </a:cubicBezTo>
                  <a:cubicBezTo>
                    <a:pt x="41597" y="39129"/>
                    <a:pt x="48702" y="35793"/>
                    <a:pt x="53706" y="29122"/>
                  </a:cubicBezTo>
                  <a:cubicBezTo>
                    <a:pt x="58710" y="22050"/>
                    <a:pt x="67883" y="21216"/>
                    <a:pt x="74121" y="27053"/>
                  </a:cubicBezTo>
                  <a:cubicBezTo>
                    <a:pt x="75955" y="28988"/>
                    <a:pt x="77723" y="30923"/>
                    <a:pt x="79491" y="32758"/>
                  </a:cubicBezTo>
                  <a:lnTo>
                    <a:pt x="79491" y="12777"/>
                  </a:lnTo>
                  <a:cubicBezTo>
                    <a:pt x="75121" y="6639"/>
                    <a:pt x="70852" y="1"/>
                    <a:pt x="62446" y="243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7"/>
            <p:cNvSpPr/>
            <p:nvPr/>
          </p:nvSpPr>
          <p:spPr>
            <a:xfrm>
              <a:off x="4459" y="-420750"/>
              <a:ext cx="10683129" cy="5095558"/>
            </a:xfrm>
            <a:custGeom>
              <a:avLst/>
              <a:gdLst/>
              <a:ahLst/>
              <a:cxnLst/>
              <a:rect l="l" t="t" r="r" b="b"/>
              <a:pathLst>
                <a:path w="79492" h="53372" extrusionOk="0">
                  <a:moveTo>
                    <a:pt x="68717" y="13343"/>
                  </a:moveTo>
                  <a:cubicBezTo>
                    <a:pt x="56608" y="0"/>
                    <a:pt x="41597" y="19581"/>
                    <a:pt x="29922" y="25418"/>
                  </a:cubicBezTo>
                  <a:cubicBezTo>
                    <a:pt x="28421" y="25852"/>
                    <a:pt x="26853" y="25852"/>
                    <a:pt x="25352" y="25418"/>
                  </a:cubicBezTo>
                  <a:cubicBezTo>
                    <a:pt x="19081" y="23750"/>
                    <a:pt x="16179" y="17513"/>
                    <a:pt x="10742" y="15411"/>
                  </a:cubicBezTo>
                  <a:cubicBezTo>
                    <a:pt x="7640" y="14177"/>
                    <a:pt x="3470" y="14277"/>
                    <a:pt x="1" y="15678"/>
                  </a:cubicBezTo>
                  <a:lnTo>
                    <a:pt x="1" y="34925"/>
                  </a:lnTo>
                  <a:cubicBezTo>
                    <a:pt x="4037" y="32790"/>
                    <a:pt x="8941" y="32957"/>
                    <a:pt x="12843" y="35425"/>
                  </a:cubicBezTo>
                  <a:cubicBezTo>
                    <a:pt x="20749" y="41263"/>
                    <a:pt x="28254" y="53372"/>
                    <a:pt x="37861" y="48368"/>
                  </a:cubicBezTo>
                  <a:cubicBezTo>
                    <a:pt x="47035" y="43364"/>
                    <a:pt x="52438" y="33758"/>
                    <a:pt x="62446" y="30422"/>
                  </a:cubicBezTo>
                  <a:cubicBezTo>
                    <a:pt x="70852" y="27987"/>
                    <a:pt x="75121" y="34625"/>
                    <a:pt x="79491" y="40763"/>
                  </a:cubicBezTo>
                  <a:lnTo>
                    <a:pt x="79491" y="24351"/>
                  </a:lnTo>
                  <a:cubicBezTo>
                    <a:pt x="75522" y="21149"/>
                    <a:pt x="72219" y="17146"/>
                    <a:pt x="68717" y="1334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7"/>
            <p:cNvSpPr/>
            <p:nvPr/>
          </p:nvSpPr>
          <p:spPr>
            <a:xfrm>
              <a:off x="24" y="-420750"/>
              <a:ext cx="10687564" cy="2468155"/>
            </a:xfrm>
            <a:custGeom>
              <a:avLst/>
              <a:gdLst/>
              <a:ahLst/>
              <a:cxnLst/>
              <a:rect l="l" t="t" r="r" b="b"/>
              <a:pathLst>
                <a:path w="79525" h="25852" extrusionOk="0">
                  <a:moveTo>
                    <a:pt x="1" y="4036"/>
                  </a:moveTo>
                  <a:lnTo>
                    <a:pt x="1" y="15678"/>
                  </a:lnTo>
                  <a:cubicBezTo>
                    <a:pt x="3503" y="14277"/>
                    <a:pt x="7673" y="14177"/>
                    <a:pt x="10775" y="15411"/>
                  </a:cubicBezTo>
                  <a:cubicBezTo>
                    <a:pt x="16212" y="17513"/>
                    <a:pt x="19114" y="23750"/>
                    <a:pt x="25385" y="25418"/>
                  </a:cubicBezTo>
                  <a:cubicBezTo>
                    <a:pt x="26886" y="25852"/>
                    <a:pt x="28454" y="25852"/>
                    <a:pt x="29955" y="25418"/>
                  </a:cubicBezTo>
                  <a:cubicBezTo>
                    <a:pt x="41630" y="19581"/>
                    <a:pt x="56641" y="0"/>
                    <a:pt x="68750" y="13343"/>
                  </a:cubicBezTo>
                  <a:cubicBezTo>
                    <a:pt x="72252" y="17146"/>
                    <a:pt x="75555" y="21149"/>
                    <a:pt x="79524" y="24351"/>
                  </a:cubicBezTo>
                  <a:lnTo>
                    <a:pt x="79524" y="4036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" name="Google Shape;311;p37"/>
          <p:cNvGrpSpPr/>
          <p:nvPr/>
        </p:nvGrpSpPr>
        <p:grpSpPr>
          <a:xfrm rot="7782516">
            <a:off x="5833128" y="-244614"/>
            <a:ext cx="3449400" cy="3281212"/>
            <a:chOff x="-3824434" y="2365159"/>
            <a:chExt cx="509243" cy="514014"/>
          </a:xfrm>
        </p:grpSpPr>
        <p:sp>
          <p:nvSpPr>
            <p:cNvPr id="312" name="Google Shape;312;p37"/>
            <p:cNvSpPr/>
            <p:nvPr/>
          </p:nvSpPr>
          <p:spPr>
            <a:xfrm>
              <a:off x="-3762467" y="2417584"/>
              <a:ext cx="408370" cy="413140"/>
            </a:xfrm>
            <a:custGeom>
              <a:avLst/>
              <a:gdLst/>
              <a:ahLst/>
              <a:cxnLst/>
              <a:rect l="l" t="t" r="r" b="b"/>
              <a:pathLst>
                <a:path w="7704" h="7794" extrusionOk="0">
                  <a:moveTo>
                    <a:pt x="4931" y="0"/>
                  </a:moveTo>
                  <a:lnTo>
                    <a:pt x="3537" y="2668"/>
                  </a:lnTo>
                  <a:lnTo>
                    <a:pt x="1379" y="1019"/>
                  </a:lnTo>
                  <a:lnTo>
                    <a:pt x="2458" y="3297"/>
                  </a:lnTo>
                  <a:lnTo>
                    <a:pt x="0" y="3357"/>
                  </a:lnTo>
                  <a:lnTo>
                    <a:pt x="2488" y="4391"/>
                  </a:lnTo>
                  <a:lnTo>
                    <a:pt x="420" y="5860"/>
                  </a:lnTo>
                  <a:lnTo>
                    <a:pt x="3357" y="5425"/>
                  </a:lnTo>
                  <a:lnTo>
                    <a:pt x="4301" y="7793"/>
                  </a:lnTo>
                  <a:lnTo>
                    <a:pt x="4706" y="5245"/>
                  </a:lnTo>
                  <a:lnTo>
                    <a:pt x="7703" y="5171"/>
                  </a:lnTo>
                  <a:lnTo>
                    <a:pt x="5845" y="3822"/>
                  </a:lnTo>
                  <a:lnTo>
                    <a:pt x="7343" y="2233"/>
                  </a:lnTo>
                  <a:lnTo>
                    <a:pt x="4961" y="2818"/>
                  </a:lnTo>
                  <a:lnTo>
                    <a:pt x="49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7"/>
            <p:cNvSpPr/>
            <p:nvPr/>
          </p:nvSpPr>
          <p:spPr>
            <a:xfrm>
              <a:off x="-3824434" y="2365159"/>
              <a:ext cx="509243" cy="514014"/>
            </a:xfrm>
            <a:custGeom>
              <a:avLst/>
              <a:gdLst/>
              <a:ahLst/>
              <a:cxnLst/>
              <a:rect l="l" t="t" r="r" b="b"/>
              <a:pathLst>
                <a:path w="9607" h="9697" extrusionOk="0">
                  <a:moveTo>
                    <a:pt x="5860" y="1993"/>
                  </a:moveTo>
                  <a:lnTo>
                    <a:pt x="5875" y="4121"/>
                  </a:lnTo>
                  <a:lnTo>
                    <a:pt x="7748" y="3657"/>
                  </a:lnTo>
                  <a:lnTo>
                    <a:pt x="6624" y="4841"/>
                  </a:lnTo>
                  <a:lnTo>
                    <a:pt x="8123" y="5920"/>
                  </a:lnTo>
                  <a:lnTo>
                    <a:pt x="5650" y="5980"/>
                  </a:lnTo>
                  <a:lnTo>
                    <a:pt x="5365" y="7838"/>
                  </a:lnTo>
                  <a:lnTo>
                    <a:pt x="4676" y="6145"/>
                  </a:lnTo>
                  <a:lnTo>
                    <a:pt x="2578" y="6459"/>
                  </a:lnTo>
                  <a:lnTo>
                    <a:pt x="2578" y="6459"/>
                  </a:lnTo>
                  <a:lnTo>
                    <a:pt x="4167" y="5335"/>
                  </a:lnTo>
                  <a:lnTo>
                    <a:pt x="2338" y="4571"/>
                  </a:lnTo>
                  <a:lnTo>
                    <a:pt x="4002" y="4526"/>
                  </a:lnTo>
                  <a:lnTo>
                    <a:pt x="3207" y="2818"/>
                  </a:lnTo>
                  <a:lnTo>
                    <a:pt x="3207" y="2818"/>
                  </a:lnTo>
                  <a:lnTo>
                    <a:pt x="4781" y="4031"/>
                  </a:lnTo>
                  <a:lnTo>
                    <a:pt x="5860" y="1993"/>
                  </a:lnTo>
                  <a:close/>
                  <a:moveTo>
                    <a:pt x="6340" y="0"/>
                  </a:moveTo>
                  <a:lnTo>
                    <a:pt x="4616" y="3282"/>
                  </a:lnTo>
                  <a:lnTo>
                    <a:pt x="1889" y="1184"/>
                  </a:lnTo>
                  <a:lnTo>
                    <a:pt x="3237" y="4046"/>
                  </a:lnTo>
                  <a:lnTo>
                    <a:pt x="0" y="4121"/>
                  </a:lnTo>
                  <a:lnTo>
                    <a:pt x="3162" y="5440"/>
                  </a:lnTo>
                  <a:lnTo>
                    <a:pt x="615" y="7253"/>
                  </a:lnTo>
                  <a:lnTo>
                    <a:pt x="4376" y="6684"/>
                  </a:lnTo>
                  <a:lnTo>
                    <a:pt x="5575" y="9696"/>
                  </a:lnTo>
                  <a:lnTo>
                    <a:pt x="6085" y="6474"/>
                  </a:lnTo>
                  <a:lnTo>
                    <a:pt x="9606" y="6384"/>
                  </a:lnTo>
                  <a:lnTo>
                    <a:pt x="7389" y="4766"/>
                  </a:lnTo>
                  <a:lnTo>
                    <a:pt x="9262" y="2773"/>
                  </a:lnTo>
                  <a:lnTo>
                    <a:pt x="6369" y="3477"/>
                  </a:lnTo>
                  <a:lnTo>
                    <a:pt x="63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" name="Google Shape;314;p37"/>
          <p:cNvSpPr/>
          <p:nvPr/>
        </p:nvSpPr>
        <p:spPr>
          <a:xfrm>
            <a:off x="-2" y="3774668"/>
            <a:ext cx="3154550" cy="3080594"/>
          </a:xfrm>
          <a:custGeom>
            <a:avLst/>
            <a:gdLst/>
            <a:ahLst/>
            <a:cxnLst/>
            <a:rect l="l" t="t" r="r" b="b"/>
            <a:pathLst>
              <a:path w="18081" h="16646" extrusionOk="0">
                <a:moveTo>
                  <a:pt x="6572" y="0"/>
                </a:moveTo>
                <a:lnTo>
                  <a:pt x="5471" y="4904"/>
                </a:lnTo>
                <a:lnTo>
                  <a:pt x="134" y="4804"/>
                </a:lnTo>
                <a:lnTo>
                  <a:pt x="3036" y="8273"/>
                </a:lnTo>
                <a:lnTo>
                  <a:pt x="1" y="13143"/>
                </a:lnTo>
                <a:lnTo>
                  <a:pt x="4904" y="11609"/>
                </a:lnTo>
                <a:lnTo>
                  <a:pt x="6172" y="16645"/>
                </a:lnTo>
                <a:lnTo>
                  <a:pt x="7873" y="12442"/>
                </a:lnTo>
                <a:lnTo>
                  <a:pt x="12743" y="15845"/>
                </a:lnTo>
                <a:lnTo>
                  <a:pt x="12110" y="9707"/>
                </a:lnTo>
                <a:lnTo>
                  <a:pt x="18080" y="7539"/>
                </a:lnTo>
                <a:lnTo>
                  <a:pt x="11276" y="6205"/>
                </a:lnTo>
                <a:lnTo>
                  <a:pt x="14378" y="2569"/>
                </a:lnTo>
                <a:lnTo>
                  <a:pt x="8874" y="4070"/>
                </a:lnTo>
                <a:lnTo>
                  <a:pt x="657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37"/>
          <p:cNvSpPr/>
          <p:nvPr/>
        </p:nvSpPr>
        <p:spPr>
          <a:xfrm>
            <a:off x="439997" y="1261572"/>
            <a:ext cx="8249243" cy="4389581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dk1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8"/>
          <p:cNvSpPr/>
          <p:nvPr/>
        </p:nvSpPr>
        <p:spPr>
          <a:xfrm>
            <a:off x="1655775" y="414650"/>
            <a:ext cx="5832609" cy="6021147"/>
          </a:xfrm>
          <a:prstGeom prst="roundRect">
            <a:avLst>
              <a:gd name="adj" fmla="val 7376"/>
            </a:avLst>
          </a:prstGeom>
          <a:solidFill>
            <a:schemeClr val="accent5"/>
          </a:solidFill>
          <a:ln w="1143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8"/>
          <p:cNvSpPr/>
          <p:nvPr/>
        </p:nvSpPr>
        <p:spPr>
          <a:xfrm>
            <a:off x="396850" y="163927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8"/>
          <p:cNvSpPr/>
          <p:nvPr/>
        </p:nvSpPr>
        <p:spPr>
          <a:xfrm>
            <a:off x="7956433" y="5071963"/>
            <a:ext cx="790877" cy="2103213"/>
          </a:xfrm>
          <a:custGeom>
            <a:avLst/>
            <a:gdLst/>
            <a:ahLst/>
            <a:cxnLst/>
            <a:rect l="l" t="t" r="r" b="b"/>
            <a:pathLst>
              <a:path w="13811" h="34625" extrusionOk="0">
                <a:moveTo>
                  <a:pt x="4949" y="11005"/>
                </a:moveTo>
                <a:cubicBezTo>
                  <a:pt x="5000" y="11005"/>
                  <a:pt x="5052" y="11006"/>
                  <a:pt x="5104" y="11008"/>
                </a:cubicBezTo>
                <a:lnTo>
                  <a:pt x="5304" y="11008"/>
                </a:lnTo>
                <a:cubicBezTo>
                  <a:pt x="6839" y="11108"/>
                  <a:pt x="8273" y="11709"/>
                  <a:pt x="9407" y="12743"/>
                </a:cubicBezTo>
                <a:cubicBezTo>
                  <a:pt x="8206" y="14110"/>
                  <a:pt x="6572" y="14978"/>
                  <a:pt x="4771" y="15178"/>
                </a:cubicBezTo>
                <a:cubicBezTo>
                  <a:pt x="4673" y="15184"/>
                  <a:pt x="4574" y="15187"/>
                  <a:pt x="4475" y="15187"/>
                </a:cubicBezTo>
                <a:cubicBezTo>
                  <a:pt x="3446" y="15187"/>
                  <a:pt x="2330" y="14865"/>
                  <a:pt x="1935" y="14044"/>
                </a:cubicBezTo>
                <a:cubicBezTo>
                  <a:pt x="1635" y="13243"/>
                  <a:pt x="1902" y="12342"/>
                  <a:pt x="2569" y="11809"/>
                </a:cubicBezTo>
                <a:cubicBezTo>
                  <a:pt x="3231" y="11273"/>
                  <a:pt x="4071" y="11005"/>
                  <a:pt x="4949" y="11005"/>
                </a:cubicBezTo>
                <a:close/>
                <a:moveTo>
                  <a:pt x="5871" y="19881"/>
                </a:moveTo>
                <a:cubicBezTo>
                  <a:pt x="7472" y="19914"/>
                  <a:pt x="9007" y="20648"/>
                  <a:pt x="10074" y="21849"/>
                </a:cubicBezTo>
                <a:cubicBezTo>
                  <a:pt x="9007" y="23117"/>
                  <a:pt x="7539" y="23984"/>
                  <a:pt x="5905" y="24217"/>
                </a:cubicBezTo>
                <a:cubicBezTo>
                  <a:pt x="5740" y="24237"/>
                  <a:pt x="5572" y="24246"/>
                  <a:pt x="5404" y="24246"/>
                </a:cubicBezTo>
                <a:cubicBezTo>
                  <a:pt x="4106" y="24246"/>
                  <a:pt x="2776" y="23683"/>
                  <a:pt x="2569" y="22650"/>
                </a:cubicBezTo>
                <a:cubicBezTo>
                  <a:pt x="2302" y="21482"/>
                  <a:pt x="3570" y="20315"/>
                  <a:pt x="4804" y="20014"/>
                </a:cubicBezTo>
                <a:cubicBezTo>
                  <a:pt x="5171" y="19914"/>
                  <a:pt x="5504" y="19881"/>
                  <a:pt x="5871" y="19881"/>
                </a:cubicBezTo>
                <a:close/>
                <a:moveTo>
                  <a:pt x="6238" y="0"/>
                </a:moveTo>
                <a:lnTo>
                  <a:pt x="5871" y="1434"/>
                </a:lnTo>
                <a:cubicBezTo>
                  <a:pt x="9140" y="2368"/>
                  <a:pt x="11309" y="5404"/>
                  <a:pt x="11142" y="8773"/>
                </a:cubicBezTo>
                <a:cubicBezTo>
                  <a:pt x="11042" y="9740"/>
                  <a:pt x="10741" y="10674"/>
                  <a:pt x="10274" y="11542"/>
                </a:cubicBezTo>
                <a:cubicBezTo>
                  <a:pt x="8907" y="10341"/>
                  <a:pt x="7172" y="9607"/>
                  <a:pt x="5338" y="9540"/>
                </a:cubicBezTo>
                <a:cubicBezTo>
                  <a:pt x="5200" y="9530"/>
                  <a:pt x="5063" y="9525"/>
                  <a:pt x="4926" y="9525"/>
                </a:cubicBezTo>
                <a:cubicBezTo>
                  <a:pt x="3704" y="9525"/>
                  <a:pt x="2528" y="9924"/>
                  <a:pt x="1568" y="10674"/>
                </a:cubicBezTo>
                <a:cubicBezTo>
                  <a:pt x="401" y="11675"/>
                  <a:pt x="0" y="13276"/>
                  <a:pt x="568" y="14711"/>
                </a:cubicBezTo>
                <a:cubicBezTo>
                  <a:pt x="1297" y="16200"/>
                  <a:pt x="3051" y="16692"/>
                  <a:pt x="4467" y="16692"/>
                </a:cubicBezTo>
                <a:cubicBezTo>
                  <a:pt x="4605" y="16692"/>
                  <a:pt x="4740" y="16688"/>
                  <a:pt x="4871" y="16679"/>
                </a:cubicBezTo>
                <a:cubicBezTo>
                  <a:pt x="7005" y="16445"/>
                  <a:pt x="8974" y="15445"/>
                  <a:pt x="10375" y="13877"/>
                </a:cubicBezTo>
                <a:cubicBezTo>
                  <a:pt x="11142" y="14877"/>
                  <a:pt x="11609" y="16078"/>
                  <a:pt x="11675" y="17379"/>
                </a:cubicBezTo>
                <a:cubicBezTo>
                  <a:pt x="11709" y="18480"/>
                  <a:pt x="11442" y="19581"/>
                  <a:pt x="10908" y="20582"/>
                </a:cubicBezTo>
                <a:cubicBezTo>
                  <a:pt x="9584" y="19178"/>
                  <a:pt x="7777" y="18426"/>
                  <a:pt x="5920" y="18426"/>
                </a:cubicBezTo>
                <a:cubicBezTo>
                  <a:pt x="5437" y="18426"/>
                  <a:pt x="4952" y="18477"/>
                  <a:pt x="4470" y="18580"/>
                </a:cubicBezTo>
                <a:cubicBezTo>
                  <a:pt x="2502" y="19047"/>
                  <a:pt x="634" y="20882"/>
                  <a:pt x="1068" y="22950"/>
                </a:cubicBezTo>
                <a:cubicBezTo>
                  <a:pt x="1454" y="24793"/>
                  <a:pt x="3457" y="25762"/>
                  <a:pt x="5352" y="25762"/>
                </a:cubicBezTo>
                <a:cubicBezTo>
                  <a:pt x="5584" y="25762"/>
                  <a:pt x="5813" y="25748"/>
                  <a:pt x="6038" y="25719"/>
                </a:cubicBezTo>
                <a:cubicBezTo>
                  <a:pt x="7906" y="25452"/>
                  <a:pt x="9607" y="24551"/>
                  <a:pt x="10908" y="23183"/>
                </a:cubicBezTo>
                <a:lnTo>
                  <a:pt x="10908" y="23183"/>
                </a:lnTo>
                <a:cubicBezTo>
                  <a:pt x="11709" y="25118"/>
                  <a:pt x="11575" y="27320"/>
                  <a:pt x="10575" y="29121"/>
                </a:cubicBezTo>
                <a:cubicBezTo>
                  <a:pt x="9374" y="31189"/>
                  <a:pt x="7372" y="32657"/>
                  <a:pt x="5037" y="33157"/>
                </a:cubicBezTo>
                <a:lnTo>
                  <a:pt x="5371" y="34625"/>
                </a:lnTo>
                <a:cubicBezTo>
                  <a:pt x="8106" y="34024"/>
                  <a:pt x="10508" y="32290"/>
                  <a:pt x="11909" y="29855"/>
                </a:cubicBezTo>
                <a:cubicBezTo>
                  <a:pt x="13277" y="27386"/>
                  <a:pt x="13277" y="24384"/>
                  <a:pt x="11909" y="21882"/>
                </a:cubicBezTo>
                <a:cubicBezTo>
                  <a:pt x="13810" y="19014"/>
                  <a:pt x="13577" y="15244"/>
                  <a:pt x="11342" y="12643"/>
                </a:cubicBezTo>
                <a:cubicBezTo>
                  <a:pt x="12076" y="11508"/>
                  <a:pt x="12543" y="10241"/>
                  <a:pt x="12643" y="8907"/>
                </a:cubicBezTo>
                <a:cubicBezTo>
                  <a:pt x="12976" y="4937"/>
                  <a:pt x="10074" y="934"/>
                  <a:pt x="6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8"/>
          <p:cNvSpPr/>
          <p:nvPr/>
        </p:nvSpPr>
        <p:spPr>
          <a:xfrm rot="-899987">
            <a:off x="8202937" y="475367"/>
            <a:ext cx="520322" cy="628999"/>
          </a:xfrm>
          <a:custGeom>
            <a:avLst/>
            <a:gdLst/>
            <a:ahLst/>
            <a:cxnLst/>
            <a:rect l="l" t="t" r="r" b="b"/>
            <a:pathLst>
              <a:path w="11021" h="12560" extrusionOk="0">
                <a:moveTo>
                  <a:pt x="6812" y="0"/>
                </a:moveTo>
                <a:cubicBezTo>
                  <a:pt x="6685" y="0"/>
                  <a:pt x="6589" y="65"/>
                  <a:pt x="6561" y="176"/>
                </a:cubicBezTo>
                <a:lnTo>
                  <a:pt x="4927" y="4379"/>
                </a:lnTo>
                <a:lnTo>
                  <a:pt x="3792" y="2744"/>
                </a:lnTo>
                <a:cubicBezTo>
                  <a:pt x="3727" y="2646"/>
                  <a:pt x="3636" y="2605"/>
                  <a:pt x="3548" y="2605"/>
                </a:cubicBezTo>
                <a:cubicBezTo>
                  <a:pt x="3369" y="2605"/>
                  <a:pt x="3203" y="2776"/>
                  <a:pt x="3292" y="2978"/>
                </a:cubicBezTo>
                <a:lnTo>
                  <a:pt x="3893" y="5079"/>
                </a:lnTo>
                <a:lnTo>
                  <a:pt x="423" y="4779"/>
                </a:lnTo>
                <a:cubicBezTo>
                  <a:pt x="412" y="4778"/>
                  <a:pt x="401" y="4777"/>
                  <a:pt x="390" y="4777"/>
                </a:cubicBezTo>
                <a:cubicBezTo>
                  <a:pt x="83" y="4777"/>
                  <a:pt x="0" y="5216"/>
                  <a:pt x="290" y="5313"/>
                </a:cubicBezTo>
                <a:lnTo>
                  <a:pt x="3792" y="6614"/>
                </a:lnTo>
                <a:lnTo>
                  <a:pt x="2558" y="7881"/>
                </a:lnTo>
                <a:cubicBezTo>
                  <a:pt x="2366" y="8074"/>
                  <a:pt x="2536" y="8357"/>
                  <a:pt x="2770" y="8357"/>
                </a:cubicBezTo>
                <a:cubicBezTo>
                  <a:pt x="2820" y="8357"/>
                  <a:pt x="2873" y="8344"/>
                  <a:pt x="2925" y="8315"/>
                </a:cubicBezTo>
                <a:lnTo>
                  <a:pt x="4159" y="7414"/>
                </a:lnTo>
                <a:lnTo>
                  <a:pt x="3526" y="12284"/>
                </a:lnTo>
                <a:cubicBezTo>
                  <a:pt x="3526" y="12384"/>
                  <a:pt x="3592" y="12518"/>
                  <a:pt x="3726" y="12551"/>
                </a:cubicBezTo>
                <a:cubicBezTo>
                  <a:pt x="3749" y="12557"/>
                  <a:pt x="3772" y="12560"/>
                  <a:pt x="3794" y="12560"/>
                </a:cubicBezTo>
                <a:cubicBezTo>
                  <a:pt x="3903" y="12560"/>
                  <a:pt x="4004" y="12495"/>
                  <a:pt x="4059" y="12384"/>
                </a:cubicBezTo>
                <a:lnTo>
                  <a:pt x="5727" y="7848"/>
                </a:lnTo>
                <a:lnTo>
                  <a:pt x="6661" y="9516"/>
                </a:lnTo>
                <a:cubicBezTo>
                  <a:pt x="6707" y="9630"/>
                  <a:pt x="6796" y="9678"/>
                  <a:pt x="6887" y="9678"/>
                </a:cubicBezTo>
                <a:cubicBezTo>
                  <a:pt x="7063" y="9678"/>
                  <a:pt x="7249" y="9502"/>
                  <a:pt x="7162" y="9282"/>
                </a:cubicBezTo>
                <a:lnTo>
                  <a:pt x="6561" y="7347"/>
                </a:lnTo>
                <a:lnTo>
                  <a:pt x="10597" y="7648"/>
                </a:lnTo>
                <a:cubicBezTo>
                  <a:pt x="10608" y="7649"/>
                  <a:pt x="10619" y="7649"/>
                  <a:pt x="10629" y="7649"/>
                </a:cubicBezTo>
                <a:cubicBezTo>
                  <a:pt x="10937" y="7649"/>
                  <a:pt x="11020" y="7179"/>
                  <a:pt x="10697" y="7114"/>
                </a:cubicBezTo>
                <a:lnTo>
                  <a:pt x="6961" y="5880"/>
                </a:lnTo>
                <a:lnTo>
                  <a:pt x="8763" y="4078"/>
                </a:lnTo>
                <a:cubicBezTo>
                  <a:pt x="8976" y="3892"/>
                  <a:pt x="8806" y="3578"/>
                  <a:pt x="8576" y="3578"/>
                </a:cubicBezTo>
                <a:cubicBezTo>
                  <a:pt x="8518" y="3578"/>
                  <a:pt x="8456" y="3598"/>
                  <a:pt x="8396" y="3645"/>
                </a:cubicBezTo>
                <a:lnTo>
                  <a:pt x="6528" y="4779"/>
                </a:lnTo>
                <a:lnTo>
                  <a:pt x="7095" y="309"/>
                </a:lnTo>
                <a:cubicBezTo>
                  <a:pt x="7095" y="176"/>
                  <a:pt x="6995" y="76"/>
                  <a:pt x="6895" y="9"/>
                </a:cubicBezTo>
                <a:cubicBezTo>
                  <a:pt x="6866" y="3"/>
                  <a:pt x="6838" y="0"/>
                  <a:pt x="681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8"/>
          <p:cNvSpPr/>
          <p:nvPr/>
        </p:nvSpPr>
        <p:spPr>
          <a:xfrm rot="9905895">
            <a:off x="8420543" y="1934480"/>
            <a:ext cx="296532" cy="304311"/>
          </a:xfrm>
          <a:custGeom>
            <a:avLst/>
            <a:gdLst/>
            <a:ahLst/>
            <a:cxnLst/>
            <a:rect l="l" t="t" r="r" b="b"/>
            <a:pathLst>
              <a:path w="3870" h="3744" extrusionOk="0">
                <a:moveTo>
                  <a:pt x="2323" y="1"/>
                </a:moveTo>
                <a:cubicBezTo>
                  <a:pt x="2276" y="1"/>
                  <a:pt x="2228" y="19"/>
                  <a:pt x="2202" y="59"/>
                </a:cubicBezTo>
                <a:cubicBezTo>
                  <a:pt x="1796" y="1073"/>
                  <a:pt x="1264" y="1307"/>
                  <a:pt x="585" y="1307"/>
                </a:cubicBezTo>
                <a:cubicBezTo>
                  <a:pt x="482" y="1307"/>
                  <a:pt x="377" y="1302"/>
                  <a:pt x="267" y="1293"/>
                </a:cubicBezTo>
                <a:cubicBezTo>
                  <a:pt x="67" y="1293"/>
                  <a:pt x="1" y="1560"/>
                  <a:pt x="167" y="1660"/>
                </a:cubicBezTo>
                <a:cubicBezTo>
                  <a:pt x="935" y="1993"/>
                  <a:pt x="1402" y="2761"/>
                  <a:pt x="1335" y="3595"/>
                </a:cubicBezTo>
                <a:cubicBezTo>
                  <a:pt x="1354" y="3692"/>
                  <a:pt x="1430" y="3744"/>
                  <a:pt x="1510" y="3744"/>
                </a:cubicBezTo>
                <a:cubicBezTo>
                  <a:pt x="1567" y="3744"/>
                  <a:pt x="1627" y="3717"/>
                  <a:pt x="1668" y="3661"/>
                </a:cubicBezTo>
                <a:cubicBezTo>
                  <a:pt x="1802" y="3261"/>
                  <a:pt x="2102" y="2927"/>
                  <a:pt x="2502" y="2694"/>
                </a:cubicBezTo>
                <a:cubicBezTo>
                  <a:pt x="2736" y="2627"/>
                  <a:pt x="2969" y="2560"/>
                  <a:pt x="3236" y="2560"/>
                </a:cubicBezTo>
                <a:cubicBezTo>
                  <a:pt x="3436" y="2527"/>
                  <a:pt x="3703" y="2594"/>
                  <a:pt x="3803" y="2427"/>
                </a:cubicBezTo>
                <a:cubicBezTo>
                  <a:pt x="3870" y="2327"/>
                  <a:pt x="3803" y="2194"/>
                  <a:pt x="3703" y="2160"/>
                </a:cubicBezTo>
                <a:cubicBezTo>
                  <a:pt x="3536" y="2093"/>
                  <a:pt x="3336" y="2027"/>
                  <a:pt x="3203" y="1927"/>
                </a:cubicBezTo>
                <a:cubicBezTo>
                  <a:pt x="3003" y="1793"/>
                  <a:pt x="2836" y="1626"/>
                  <a:pt x="2736" y="1460"/>
                </a:cubicBezTo>
                <a:cubicBezTo>
                  <a:pt x="2502" y="1059"/>
                  <a:pt x="2402" y="592"/>
                  <a:pt x="2469" y="125"/>
                </a:cubicBezTo>
                <a:cubicBezTo>
                  <a:pt x="2469" y="45"/>
                  <a:pt x="2396" y="1"/>
                  <a:pt x="23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8"/>
          <p:cNvSpPr/>
          <p:nvPr/>
        </p:nvSpPr>
        <p:spPr>
          <a:xfrm rot="10355371">
            <a:off x="8478226" y="3026196"/>
            <a:ext cx="181152" cy="187498"/>
          </a:xfrm>
          <a:custGeom>
            <a:avLst/>
            <a:gdLst/>
            <a:ahLst/>
            <a:cxnLst/>
            <a:rect l="l" t="t" r="r" b="b"/>
            <a:pathLst>
              <a:path w="3837" h="3744" extrusionOk="0">
                <a:moveTo>
                  <a:pt x="2297" y="1"/>
                </a:moveTo>
                <a:cubicBezTo>
                  <a:pt x="2255" y="1"/>
                  <a:pt x="2216" y="19"/>
                  <a:pt x="2202" y="59"/>
                </a:cubicBezTo>
                <a:cubicBezTo>
                  <a:pt x="1743" y="1099"/>
                  <a:pt x="1172" y="1297"/>
                  <a:pt x="437" y="1297"/>
                </a:cubicBezTo>
                <a:cubicBezTo>
                  <a:pt x="371" y="1297"/>
                  <a:pt x="303" y="1296"/>
                  <a:pt x="234" y="1293"/>
                </a:cubicBezTo>
                <a:cubicBezTo>
                  <a:pt x="34" y="1293"/>
                  <a:pt x="1" y="1560"/>
                  <a:pt x="168" y="1660"/>
                </a:cubicBezTo>
                <a:cubicBezTo>
                  <a:pt x="935" y="1960"/>
                  <a:pt x="1402" y="2761"/>
                  <a:pt x="1335" y="3595"/>
                </a:cubicBezTo>
                <a:cubicBezTo>
                  <a:pt x="1354" y="3692"/>
                  <a:pt x="1431" y="3744"/>
                  <a:pt x="1510" y="3744"/>
                </a:cubicBezTo>
                <a:cubicBezTo>
                  <a:pt x="1568" y="3744"/>
                  <a:pt x="1627" y="3717"/>
                  <a:pt x="1669" y="3661"/>
                </a:cubicBezTo>
                <a:cubicBezTo>
                  <a:pt x="1802" y="3261"/>
                  <a:pt x="2102" y="2894"/>
                  <a:pt x="2503" y="2694"/>
                </a:cubicBezTo>
                <a:cubicBezTo>
                  <a:pt x="2736" y="2594"/>
                  <a:pt x="2970" y="2561"/>
                  <a:pt x="3236" y="2527"/>
                </a:cubicBezTo>
                <a:cubicBezTo>
                  <a:pt x="3303" y="2527"/>
                  <a:pt x="3377" y="2531"/>
                  <a:pt x="3449" y="2531"/>
                </a:cubicBezTo>
                <a:cubicBezTo>
                  <a:pt x="3592" y="2531"/>
                  <a:pt x="3726" y="2516"/>
                  <a:pt x="3770" y="2427"/>
                </a:cubicBezTo>
                <a:cubicBezTo>
                  <a:pt x="3837" y="2327"/>
                  <a:pt x="3803" y="2194"/>
                  <a:pt x="3703" y="2160"/>
                </a:cubicBezTo>
                <a:cubicBezTo>
                  <a:pt x="3537" y="2094"/>
                  <a:pt x="3336" y="1994"/>
                  <a:pt x="3170" y="1893"/>
                </a:cubicBezTo>
                <a:cubicBezTo>
                  <a:pt x="3003" y="1793"/>
                  <a:pt x="2836" y="1627"/>
                  <a:pt x="2703" y="1426"/>
                </a:cubicBezTo>
                <a:cubicBezTo>
                  <a:pt x="2469" y="1060"/>
                  <a:pt x="2369" y="593"/>
                  <a:pt x="2436" y="126"/>
                </a:cubicBezTo>
                <a:cubicBezTo>
                  <a:pt x="2436" y="45"/>
                  <a:pt x="2362" y="1"/>
                  <a:pt x="22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8"/>
          <p:cNvSpPr/>
          <p:nvPr/>
        </p:nvSpPr>
        <p:spPr>
          <a:xfrm rot="9900013">
            <a:off x="675939" y="5888268"/>
            <a:ext cx="520322" cy="628999"/>
          </a:xfrm>
          <a:custGeom>
            <a:avLst/>
            <a:gdLst/>
            <a:ahLst/>
            <a:cxnLst/>
            <a:rect l="l" t="t" r="r" b="b"/>
            <a:pathLst>
              <a:path w="11021" h="12560" extrusionOk="0">
                <a:moveTo>
                  <a:pt x="6812" y="0"/>
                </a:moveTo>
                <a:cubicBezTo>
                  <a:pt x="6685" y="0"/>
                  <a:pt x="6589" y="65"/>
                  <a:pt x="6561" y="176"/>
                </a:cubicBezTo>
                <a:lnTo>
                  <a:pt x="4927" y="4379"/>
                </a:lnTo>
                <a:lnTo>
                  <a:pt x="3792" y="2744"/>
                </a:lnTo>
                <a:cubicBezTo>
                  <a:pt x="3727" y="2646"/>
                  <a:pt x="3636" y="2605"/>
                  <a:pt x="3548" y="2605"/>
                </a:cubicBezTo>
                <a:cubicBezTo>
                  <a:pt x="3369" y="2605"/>
                  <a:pt x="3203" y="2776"/>
                  <a:pt x="3292" y="2978"/>
                </a:cubicBezTo>
                <a:lnTo>
                  <a:pt x="3893" y="5079"/>
                </a:lnTo>
                <a:lnTo>
                  <a:pt x="423" y="4779"/>
                </a:lnTo>
                <a:cubicBezTo>
                  <a:pt x="412" y="4778"/>
                  <a:pt x="401" y="4777"/>
                  <a:pt x="390" y="4777"/>
                </a:cubicBezTo>
                <a:cubicBezTo>
                  <a:pt x="83" y="4777"/>
                  <a:pt x="0" y="5216"/>
                  <a:pt x="290" y="5313"/>
                </a:cubicBezTo>
                <a:lnTo>
                  <a:pt x="3792" y="6614"/>
                </a:lnTo>
                <a:lnTo>
                  <a:pt x="2558" y="7881"/>
                </a:lnTo>
                <a:cubicBezTo>
                  <a:pt x="2366" y="8074"/>
                  <a:pt x="2536" y="8357"/>
                  <a:pt x="2770" y="8357"/>
                </a:cubicBezTo>
                <a:cubicBezTo>
                  <a:pt x="2820" y="8357"/>
                  <a:pt x="2873" y="8344"/>
                  <a:pt x="2925" y="8315"/>
                </a:cubicBezTo>
                <a:lnTo>
                  <a:pt x="4159" y="7414"/>
                </a:lnTo>
                <a:lnTo>
                  <a:pt x="3526" y="12284"/>
                </a:lnTo>
                <a:cubicBezTo>
                  <a:pt x="3526" y="12384"/>
                  <a:pt x="3592" y="12518"/>
                  <a:pt x="3726" y="12551"/>
                </a:cubicBezTo>
                <a:cubicBezTo>
                  <a:pt x="3749" y="12557"/>
                  <a:pt x="3772" y="12560"/>
                  <a:pt x="3794" y="12560"/>
                </a:cubicBezTo>
                <a:cubicBezTo>
                  <a:pt x="3903" y="12560"/>
                  <a:pt x="4004" y="12495"/>
                  <a:pt x="4059" y="12384"/>
                </a:cubicBezTo>
                <a:lnTo>
                  <a:pt x="5727" y="7848"/>
                </a:lnTo>
                <a:lnTo>
                  <a:pt x="6661" y="9516"/>
                </a:lnTo>
                <a:cubicBezTo>
                  <a:pt x="6707" y="9630"/>
                  <a:pt x="6796" y="9678"/>
                  <a:pt x="6887" y="9678"/>
                </a:cubicBezTo>
                <a:cubicBezTo>
                  <a:pt x="7063" y="9678"/>
                  <a:pt x="7249" y="9502"/>
                  <a:pt x="7162" y="9282"/>
                </a:cubicBezTo>
                <a:lnTo>
                  <a:pt x="6561" y="7347"/>
                </a:lnTo>
                <a:lnTo>
                  <a:pt x="10597" y="7648"/>
                </a:lnTo>
                <a:cubicBezTo>
                  <a:pt x="10608" y="7649"/>
                  <a:pt x="10619" y="7649"/>
                  <a:pt x="10629" y="7649"/>
                </a:cubicBezTo>
                <a:cubicBezTo>
                  <a:pt x="10937" y="7649"/>
                  <a:pt x="11020" y="7179"/>
                  <a:pt x="10697" y="7114"/>
                </a:cubicBezTo>
                <a:lnTo>
                  <a:pt x="6961" y="5880"/>
                </a:lnTo>
                <a:lnTo>
                  <a:pt x="8763" y="4078"/>
                </a:lnTo>
                <a:cubicBezTo>
                  <a:pt x="8976" y="3892"/>
                  <a:pt x="8806" y="3578"/>
                  <a:pt x="8576" y="3578"/>
                </a:cubicBezTo>
                <a:cubicBezTo>
                  <a:pt x="8518" y="3578"/>
                  <a:pt x="8456" y="3598"/>
                  <a:pt x="8396" y="3645"/>
                </a:cubicBezTo>
                <a:lnTo>
                  <a:pt x="6528" y="4779"/>
                </a:lnTo>
                <a:lnTo>
                  <a:pt x="7095" y="309"/>
                </a:lnTo>
                <a:cubicBezTo>
                  <a:pt x="7095" y="176"/>
                  <a:pt x="6995" y="76"/>
                  <a:pt x="6895" y="9"/>
                </a:cubicBezTo>
                <a:cubicBezTo>
                  <a:pt x="6866" y="3"/>
                  <a:pt x="6838" y="0"/>
                  <a:pt x="681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8"/>
          <p:cNvSpPr/>
          <p:nvPr/>
        </p:nvSpPr>
        <p:spPr>
          <a:xfrm rot="-894105">
            <a:off x="682122" y="4753842"/>
            <a:ext cx="296532" cy="304311"/>
          </a:xfrm>
          <a:custGeom>
            <a:avLst/>
            <a:gdLst/>
            <a:ahLst/>
            <a:cxnLst/>
            <a:rect l="l" t="t" r="r" b="b"/>
            <a:pathLst>
              <a:path w="3870" h="3744" extrusionOk="0">
                <a:moveTo>
                  <a:pt x="2323" y="1"/>
                </a:moveTo>
                <a:cubicBezTo>
                  <a:pt x="2276" y="1"/>
                  <a:pt x="2228" y="19"/>
                  <a:pt x="2202" y="59"/>
                </a:cubicBezTo>
                <a:cubicBezTo>
                  <a:pt x="1796" y="1073"/>
                  <a:pt x="1264" y="1307"/>
                  <a:pt x="585" y="1307"/>
                </a:cubicBezTo>
                <a:cubicBezTo>
                  <a:pt x="482" y="1307"/>
                  <a:pt x="377" y="1302"/>
                  <a:pt x="267" y="1293"/>
                </a:cubicBezTo>
                <a:cubicBezTo>
                  <a:pt x="67" y="1293"/>
                  <a:pt x="1" y="1560"/>
                  <a:pt x="167" y="1660"/>
                </a:cubicBezTo>
                <a:cubicBezTo>
                  <a:pt x="935" y="1993"/>
                  <a:pt x="1402" y="2761"/>
                  <a:pt x="1335" y="3595"/>
                </a:cubicBezTo>
                <a:cubicBezTo>
                  <a:pt x="1354" y="3692"/>
                  <a:pt x="1430" y="3744"/>
                  <a:pt x="1510" y="3744"/>
                </a:cubicBezTo>
                <a:cubicBezTo>
                  <a:pt x="1567" y="3744"/>
                  <a:pt x="1627" y="3717"/>
                  <a:pt x="1668" y="3661"/>
                </a:cubicBezTo>
                <a:cubicBezTo>
                  <a:pt x="1802" y="3261"/>
                  <a:pt x="2102" y="2927"/>
                  <a:pt x="2502" y="2694"/>
                </a:cubicBezTo>
                <a:cubicBezTo>
                  <a:pt x="2736" y="2627"/>
                  <a:pt x="2969" y="2560"/>
                  <a:pt x="3236" y="2560"/>
                </a:cubicBezTo>
                <a:cubicBezTo>
                  <a:pt x="3436" y="2527"/>
                  <a:pt x="3703" y="2594"/>
                  <a:pt x="3803" y="2427"/>
                </a:cubicBezTo>
                <a:cubicBezTo>
                  <a:pt x="3870" y="2327"/>
                  <a:pt x="3803" y="2194"/>
                  <a:pt x="3703" y="2160"/>
                </a:cubicBezTo>
                <a:cubicBezTo>
                  <a:pt x="3536" y="2093"/>
                  <a:pt x="3336" y="2027"/>
                  <a:pt x="3203" y="1927"/>
                </a:cubicBezTo>
                <a:cubicBezTo>
                  <a:pt x="3003" y="1793"/>
                  <a:pt x="2836" y="1626"/>
                  <a:pt x="2736" y="1460"/>
                </a:cubicBezTo>
                <a:cubicBezTo>
                  <a:pt x="2502" y="1059"/>
                  <a:pt x="2402" y="592"/>
                  <a:pt x="2469" y="125"/>
                </a:cubicBezTo>
                <a:cubicBezTo>
                  <a:pt x="2469" y="45"/>
                  <a:pt x="2396" y="1"/>
                  <a:pt x="23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8"/>
          <p:cNvSpPr/>
          <p:nvPr/>
        </p:nvSpPr>
        <p:spPr>
          <a:xfrm rot="-444629">
            <a:off x="739818" y="3778939"/>
            <a:ext cx="181152" cy="187498"/>
          </a:xfrm>
          <a:custGeom>
            <a:avLst/>
            <a:gdLst/>
            <a:ahLst/>
            <a:cxnLst/>
            <a:rect l="l" t="t" r="r" b="b"/>
            <a:pathLst>
              <a:path w="3837" h="3744" extrusionOk="0">
                <a:moveTo>
                  <a:pt x="2297" y="1"/>
                </a:moveTo>
                <a:cubicBezTo>
                  <a:pt x="2255" y="1"/>
                  <a:pt x="2216" y="19"/>
                  <a:pt x="2202" y="59"/>
                </a:cubicBezTo>
                <a:cubicBezTo>
                  <a:pt x="1743" y="1099"/>
                  <a:pt x="1172" y="1297"/>
                  <a:pt x="437" y="1297"/>
                </a:cubicBezTo>
                <a:cubicBezTo>
                  <a:pt x="371" y="1297"/>
                  <a:pt x="303" y="1296"/>
                  <a:pt x="234" y="1293"/>
                </a:cubicBezTo>
                <a:cubicBezTo>
                  <a:pt x="34" y="1293"/>
                  <a:pt x="1" y="1560"/>
                  <a:pt x="168" y="1660"/>
                </a:cubicBezTo>
                <a:cubicBezTo>
                  <a:pt x="935" y="1960"/>
                  <a:pt x="1402" y="2761"/>
                  <a:pt x="1335" y="3595"/>
                </a:cubicBezTo>
                <a:cubicBezTo>
                  <a:pt x="1354" y="3692"/>
                  <a:pt x="1431" y="3744"/>
                  <a:pt x="1510" y="3744"/>
                </a:cubicBezTo>
                <a:cubicBezTo>
                  <a:pt x="1568" y="3744"/>
                  <a:pt x="1627" y="3717"/>
                  <a:pt x="1669" y="3661"/>
                </a:cubicBezTo>
                <a:cubicBezTo>
                  <a:pt x="1802" y="3261"/>
                  <a:pt x="2102" y="2894"/>
                  <a:pt x="2503" y="2694"/>
                </a:cubicBezTo>
                <a:cubicBezTo>
                  <a:pt x="2736" y="2594"/>
                  <a:pt x="2970" y="2561"/>
                  <a:pt x="3236" y="2527"/>
                </a:cubicBezTo>
                <a:cubicBezTo>
                  <a:pt x="3303" y="2527"/>
                  <a:pt x="3377" y="2531"/>
                  <a:pt x="3449" y="2531"/>
                </a:cubicBezTo>
                <a:cubicBezTo>
                  <a:pt x="3592" y="2531"/>
                  <a:pt x="3726" y="2516"/>
                  <a:pt x="3770" y="2427"/>
                </a:cubicBezTo>
                <a:cubicBezTo>
                  <a:pt x="3837" y="2327"/>
                  <a:pt x="3803" y="2194"/>
                  <a:pt x="3703" y="2160"/>
                </a:cubicBezTo>
                <a:cubicBezTo>
                  <a:pt x="3537" y="2094"/>
                  <a:pt x="3336" y="1994"/>
                  <a:pt x="3170" y="1893"/>
                </a:cubicBezTo>
                <a:cubicBezTo>
                  <a:pt x="3003" y="1793"/>
                  <a:pt x="2836" y="1627"/>
                  <a:pt x="2703" y="1426"/>
                </a:cubicBezTo>
                <a:cubicBezTo>
                  <a:pt x="2469" y="1060"/>
                  <a:pt x="2369" y="593"/>
                  <a:pt x="2436" y="126"/>
                </a:cubicBezTo>
                <a:cubicBezTo>
                  <a:pt x="2436" y="45"/>
                  <a:pt x="2362" y="1"/>
                  <a:pt x="22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blank" preserve="1">
  <p:cSld name="Title and body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0"/>
          <p:cNvSpPr txBox="1">
            <a:spLocks noGrp="1"/>
          </p:cNvSpPr>
          <p:nvPr>
            <p:ph type="title"/>
          </p:nvPr>
        </p:nvSpPr>
        <p:spPr>
          <a:xfrm>
            <a:off x="1068118" y="431820"/>
            <a:ext cx="7047469" cy="643101"/>
          </a:xfrm>
          <a:prstGeom prst="rect">
            <a:avLst/>
          </a:prstGeom>
        </p:spPr>
        <p:txBody>
          <a:bodyPr spcFirstLastPara="1" wrap="square" lIns="101716" tIns="101716" rIns="101716" bIns="10171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31" name="Google Shape;331;p40"/>
          <p:cNvSpPr txBox="1">
            <a:spLocks noGrp="1"/>
          </p:cNvSpPr>
          <p:nvPr>
            <p:ph type="body" idx="1"/>
          </p:nvPr>
        </p:nvSpPr>
        <p:spPr>
          <a:xfrm>
            <a:off x="1048369" y="1222986"/>
            <a:ext cx="7047469" cy="4529740"/>
          </a:xfrm>
          <a:prstGeom prst="rect">
            <a:avLst/>
          </a:prstGeom>
        </p:spPr>
        <p:txBody>
          <a:bodyPr spcFirstLastPara="1" wrap="square" lIns="101716" tIns="101716" rIns="101716" bIns="101716" anchor="t" anchorCtr="0">
            <a:noAutofit/>
          </a:bodyPr>
          <a:lstStyle>
            <a:lvl1pPr marL="400727" lvl="0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●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01455" lvl="1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○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185" lvl="2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■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2913" lvl="3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●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03640" lvl="4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○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04367" lvl="5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■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05097" lvl="6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●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5825" lvl="7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○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6553" lvl="8" indent="-27828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■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1"/>
          <p:cNvSpPr txBox="1">
            <a:spLocks noGrp="1"/>
          </p:cNvSpPr>
          <p:nvPr>
            <p:ph type="title"/>
          </p:nvPr>
        </p:nvSpPr>
        <p:spPr>
          <a:xfrm>
            <a:off x="1068118" y="431820"/>
            <a:ext cx="7047469" cy="643101"/>
          </a:xfrm>
          <a:prstGeom prst="rect">
            <a:avLst/>
          </a:prstGeom>
        </p:spPr>
        <p:txBody>
          <a:bodyPr spcFirstLastPara="1" wrap="square" lIns="101716" tIns="101716" rIns="101716" bIns="10171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/>
          <p:nvPr/>
        </p:nvSpPr>
        <p:spPr>
          <a:xfrm>
            <a:off x="447458" y="414650"/>
            <a:ext cx="8249243" cy="197012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5"/>
          <p:cNvSpPr/>
          <p:nvPr/>
        </p:nvSpPr>
        <p:spPr>
          <a:xfrm>
            <a:off x="4833782" y="2816936"/>
            <a:ext cx="3861637" cy="3619111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448763" y="2816936"/>
            <a:ext cx="3861637" cy="3619111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65990" y="631330"/>
            <a:ext cx="7612180" cy="763666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66054" y="3128008"/>
            <a:ext cx="3176595" cy="3033163"/>
          </a:xfrm>
          <a:prstGeom prst="rect">
            <a:avLst/>
          </a:prstGeom>
        </p:spPr>
        <p:txBody>
          <a:bodyPr spcFirstLastPara="1" wrap="square" lIns="101741" tIns="101741" rIns="101741" bIns="101741" anchor="b" anchorCtr="0">
            <a:noAutofit/>
          </a:bodyPr>
          <a:lstStyle>
            <a:lvl1pPr marL="400827" lvl="0" indent="-3006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●"/>
              <a:defRPr sz="1400"/>
            </a:lvl1pPr>
            <a:lvl2pPr marL="801654" lvl="1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2pPr>
            <a:lvl3pPr marL="1202482" lvl="2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3pPr>
            <a:lvl4pPr marL="1603309" lvl="3" indent="-283919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300"/>
            </a:lvl4pPr>
            <a:lvl5pPr marL="2004136" lvl="4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5pPr>
            <a:lvl6pPr marL="2404963" lvl="5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6pPr>
            <a:lvl7pPr marL="2805791" lvl="6" indent="-283919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300"/>
            </a:lvl7pPr>
            <a:lvl8pPr marL="3206618" lvl="7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8pPr>
            <a:lvl9pPr marL="3607445" lvl="8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5197277" y="3128008"/>
            <a:ext cx="3175056" cy="3033163"/>
          </a:xfrm>
          <a:prstGeom prst="rect">
            <a:avLst/>
          </a:prstGeom>
        </p:spPr>
        <p:txBody>
          <a:bodyPr spcFirstLastPara="1" wrap="square" lIns="101741" tIns="101741" rIns="101741" bIns="101741" anchor="b" anchorCtr="0">
            <a:noAutofit/>
          </a:bodyPr>
          <a:lstStyle>
            <a:lvl1pPr marL="400827" lvl="0" indent="-3006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●"/>
              <a:defRPr sz="1400"/>
            </a:lvl1pPr>
            <a:lvl2pPr marL="801654" lvl="1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2pPr>
            <a:lvl3pPr marL="1202482" lvl="2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3pPr>
            <a:lvl4pPr marL="1603309" lvl="3" indent="-283919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300"/>
            </a:lvl4pPr>
            <a:lvl5pPr marL="2004136" lvl="4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5pPr>
            <a:lvl6pPr marL="2404963" lvl="5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6pPr>
            <a:lvl7pPr marL="2805791" lvl="6" indent="-283919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300"/>
            </a:lvl7pPr>
            <a:lvl8pPr marL="3206618" lvl="7" indent="-283919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300"/>
            </a:lvl8pPr>
            <a:lvl9pPr marL="3607445" lvl="8" indent="-283919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preserve="1">
  <p:cSld name="Title and text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2"/>
          <p:cNvSpPr txBox="1">
            <a:spLocks noGrp="1"/>
          </p:cNvSpPr>
          <p:nvPr>
            <p:ph type="title"/>
          </p:nvPr>
        </p:nvSpPr>
        <p:spPr>
          <a:xfrm>
            <a:off x="1068118" y="431820"/>
            <a:ext cx="7047469" cy="643101"/>
          </a:xfrm>
          <a:prstGeom prst="rect">
            <a:avLst/>
          </a:prstGeom>
        </p:spPr>
        <p:txBody>
          <a:bodyPr spcFirstLastPara="1" wrap="square" lIns="101716" tIns="101716" rIns="101716" bIns="10171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36" name="Google Shape;336;p42"/>
          <p:cNvSpPr txBox="1">
            <a:spLocks noGrp="1"/>
          </p:cNvSpPr>
          <p:nvPr>
            <p:ph type="subTitle" idx="1"/>
          </p:nvPr>
        </p:nvSpPr>
        <p:spPr>
          <a:xfrm>
            <a:off x="1071969" y="1461964"/>
            <a:ext cx="7000260" cy="956895"/>
          </a:xfrm>
          <a:prstGeom prst="rect">
            <a:avLst/>
          </a:prstGeom>
        </p:spPr>
        <p:txBody>
          <a:bodyPr spcFirstLastPara="1" wrap="square" lIns="101716" tIns="101716" rIns="101716" bIns="10171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preserve="1">
  <p:cSld name="Blank slide"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6"/>
          <p:cNvGrpSpPr/>
          <p:nvPr/>
        </p:nvGrpSpPr>
        <p:grpSpPr>
          <a:xfrm>
            <a:off x="21" y="-381696"/>
            <a:ext cx="9144158" cy="7236953"/>
            <a:chOff x="24" y="-420750"/>
            <a:chExt cx="10691998" cy="7977401"/>
          </a:xfrm>
        </p:grpSpPr>
        <p:sp>
          <p:nvSpPr>
            <p:cNvPr id="29" name="Google Shape;29;p6"/>
            <p:cNvSpPr/>
            <p:nvPr/>
          </p:nvSpPr>
          <p:spPr>
            <a:xfrm flipH="1">
              <a:off x="24" y="6034342"/>
              <a:ext cx="10687564" cy="1522309"/>
            </a:xfrm>
            <a:custGeom>
              <a:avLst/>
              <a:gdLst/>
              <a:ahLst/>
              <a:cxnLst/>
              <a:rect l="l" t="t" r="r" b="b"/>
              <a:pathLst>
                <a:path w="79525" h="15945" extrusionOk="0">
                  <a:moveTo>
                    <a:pt x="49536" y="2002"/>
                  </a:moveTo>
                  <a:cubicBezTo>
                    <a:pt x="42865" y="3269"/>
                    <a:pt x="39096" y="9941"/>
                    <a:pt x="32424" y="10775"/>
                  </a:cubicBezTo>
                  <a:cubicBezTo>
                    <a:pt x="23685" y="12009"/>
                    <a:pt x="17847" y="3669"/>
                    <a:pt x="10342" y="1168"/>
                  </a:cubicBezTo>
                  <a:cubicBezTo>
                    <a:pt x="7039" y="0"/>
                    <a:pt x="3203" y="934"/>
                    <a:pt x="1" y="2969"/>
                  </a:cubicBezTo>
                  <a:lnTo>
                    <a:pt x="1" y="15945"/>
                  </a:lnTo>
                  <a:lnTo>
                    <a:pt x="79524" y="15945"/>
                  </a:lnTo>
                  <a:lnTo>
                    <a:pt x="79524" y="8806"/>
                  </a:lnTo>
                  <a:cubicBezTo>
                    <a:pt x="70284" y="4036"/>
                    <a:pt x="60377" y="334"/>
                    <a:pt x="49536" y="20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6"/>
            <p:cNvSpPr/>
            <p:nvPr/>
          </p:nvSpPr>
          <p:spPr>
            <a:xfrm flipH="1">
              <a:off x="4459" y="4276388"/>
              <a:ext cx="10683129" cy="2904560"/>
            </a:xfrm>
            <a:custGeom>
              <a:avLst/>
              <a:gdLst/>
              <a:ahLst/>
              <a:cxnLst/>
              <a:rect l="l" t="t" r="r" b="b"/>
              <a:pathLst>
                <a:path w="79492" h="30423" extrusionOk="0">
                  <a:moveTo>
                    <a:pt x="10342" y="19582"/>
                  </a:moveTo>
                  <a:cubicBezTo>
                    <a:pt x="17847" y="22083"/>
                    <a:pt x="23685" y="30423"/>
                    <a:pt x="32424" y="29189"/>
                  </a:cubicBezTo>
                  <a:cubicBezTo>
                    <a:pt x="39096" y="28355"/>
                    <a:pt x="42865" y="21683"/>
                    <a:pt x="49536" y="20416"/>
                  </a:cubicBezTo>
                  <a:cubicBezTo>
                    <a:pt x="60377" y="18748"/>
                    <a:pt x="70284" y="22450"/>
                    <a:pt x="79491" y="27220"/>
                  </a:cubicBezTo>
                  <a:lnTo>
                    <a:pt x="79491" y="11543"/>
                  </a:lnTo>
                  <a:cubicBezTo>
                    <a:pt x="77723" y="9708"/>
                    <a:pt x="75955" y="7773"/>
                    <a:pt x="74121" y="5838"/>
                  </a:cubicBezTo>
                  <a:cubicBezTo>
                    <a:pt x="67883" y="1"/>
                    <a:pt x="58710" y="835"/>
                    <a:pt x="53706" y="7907"/>
                  </a:cubicBezTo>
                  <a:cubicBezTo>
                    <a:pt x="48702" y="14578"/>
                    <a:pt x="41597" y="17914"/>
                    <a:pt x="33692" y="17080"/>
                  </a:cubicBezTo>
                  <a:cubicBezTo>
                    <a:pt x="24919" y="16246"/>
                    <a:pt x="20349" y="8741"/>
                    <a:pt x="13677" y="3737"/>
                  </a:cubicBezTo>
                  <a:cubicBezTo>
                    <a:pt x="9508" y="835"/>
                    <a:pt x="4504" y="1669"/>
                    <a:pt x="335" y="4171"/>
                  </a:cubicBezTo>
                  <a:cubicBezTo>
                    <a:pt x="201" y="4237"/>
                    <a:pt x="101" y="4337"/>
                    <a:pt x="1" y="4437"/>
                  </a:cubicBezTo>
                  <a:lnTo>
                    <a:pt x="1" y="21383"/>
                  </a:lnTo>
                  <a:cubicBezTo>
                    <a:pt x="3203" y="19348"/>
                    <a:pt x="7039" y="18414"/>
                    <a:pt x="10342" y="195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6"/>
            <p:cNvSpPr/>
            <p:nvPr/>
          </p:nvSpPr>
          <p:spPr>
            <a:xfrm flipH="1">
              <a:off x="4459" y="2251027"/>
              <a:ext cx="10683129" cy="3735743"/>
            </a:xfrm>
            <a:custGeom>
              <a:avLst/>
              <a:gdLst/>
              <a:ahLst/>
              <a:cxnLst/>
              <a:rect l="l" t="t" r="r" b="b"/>
              <a:pathLst>
                <a:path w="79492" h="39129" extrusionOk="0">
                  <a:moveTo>
                    <a:pt x="62446" y="2436"/>
                  </a:moveTo>
                  <a:cubicBezTo>
                    <a:pt x="52438" y="5772"/>
                    <a:pt x="47035" y="15378"/>
                    <a:pt x="37861" y="20382"/>
                  </a:cubicBezTo>
                  <a:cubicBezTo>
                    <a:pt x="28254" y="25386"/>
                    <a:pt x="20749" y="13277"/>
                    <a:pt x="12843" y="7439"/>
                  </a:cubicBezTo>
                  <a:cubicBezTo>
                    <a:pt x="8941" y="4971"/>
                    <a:pt x="4037" y="4804"/>
                    <a:pt x="1" y="6939"/>
                  </a:cubicBezTo>
                  <a:lnTo>
                    <a:pt x="1" y="25652"/>
                  </a:lnTo>
                  <a:cubicBezTo>
                    <a:pt x="101" y="25586"/>
                    <a:pt x="201" y="25486"/>
                    <a:pt x="335" y="25386"/>
                  </a:cubicBezTo>
                  <a:cubicBezTo>
                    <a:pt x="4504" y="22884"/>
                    <a:pt x="9508" y="22050"/>
                    <a:pt x="13677" y="24952"/>
                  </a:cubicBezTo>
                  <a:cubicBezTo>
                    <a:pt x="20349" y="29956"/>
                    <a:pt x="24919" y="37461"/>
                    <a:pt x="33692" y="38295"/>
                  </a:cubicBezTo>
                  <a:cubicBezTo>
                    <a:pt x="41597" y="39129"/>
                    <a:pt x="48702" y="35793"/>
                    <a:pt x="53706" y="29122"/>
                  </a:cubicBezTo>
                  <a:cubicBezTo>
                    <a:pt x="58710" y="22050"/>
                    <a:pt x="67883" y="21216"/>
                    <a:pt x="74121" y="27053"/>
                  </a:cubicBezTo>
                  <a:cubicBezTo>
                    <a:pt x="75955" y="28988"/>
                    <a:pt x="77723" y="30923"/>
                    <a:pt x="79491" y="32758"/>
                  </a:cubicBezTo>
                  <a:lnTo>
                    <a:pt x="79491" y="12777"/>
                  </a:lnTo>
                  <a:cubicBezTo>
                    <a:pt x="75121" y="6639"/>
                    <a:pt x="70852" y="1"/>
                    <a:pt x="62446" y="243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6"/>
            <p:cNvSpPr/>
            <p:nvPr/>
          </p:nvSpPr>
          <p:spPr>
            <a:xfrm flipH="1">
              <a:off x="4459" y="-420750"/>
              <a:ext cx="10683129" cy="5095558"/>
            </a:xfrm>
            <a:custGeom>
              <a:avLst/>
              <a:gdLst/>
              <a:ahLst/>
              <a:cxnLst/>
              <a:rect l="l" t="t" r="r" b="b"/>
              <a:pathLst>
                <a:path w="79492" h="53372" extrusionOk="0">
                  <a:moveTo>
                    <a:pt x="68717" y="13343"/>
                  </a:moveTo>
                  <a:cubicBezTo>
                    <a:pt x="56608" y="0"/>
                    <a:pt x="41597" y="19581"/>
                    <a:pt x="29922" y="25418"/>
                  </a:cubicBezTo>
                  <a:cubicBezTo>
                    <a:pt x="28421" y="25852"/>
                    <a:pt x="26853" y="25852"/>
                    <a:pt x="25352" y="25418"/>
                  </a:cubicBezTo>
                  <a:cubicBezTo>
                    <a:pt x="19081" y="23750"/>
                    <a:pt x="16179" y="17513"/>
                    <a:pt x="10742" y="15411"/>
                  </a:cubicBezTo>
                  <a:cubicBezTo>
                    <a:pt x="7640" y="14177"/>
                    <a:pt x="3470" y="14277"/>
                    <a:pt x="1" y="15678"/>
                  </a:cubicBezTo>
                  <a:lnTo>
                    <a:pt x="1" y="34925"/>
                  </a:lnTo>
                  <a:cubicBezTo>
                    <a:pt x="4037" y="32790"/>
                    <a:pt x="8941" y="32957"/>
                    <a:pt x="12843" y="35425"/>
                  </a:cubicBezTo>
                  <a:cubicBezTo>
                    <a:pt x="20749" y="41263"/>
                    <a:pt x="28254" y="53372"/>
                    <a:pt x="37861" y="48368"/>
                  </a:cubicBezTo>
                  <a:cubicBezTo>
                    <a:pt x="47035" y="43364"/>
                    <a:pt x="52438" y="33758"/>
                    <a:pt x="62446" y="30422"/>
                  </a:cubicBezTo>
                  <a:cubicBezTo>
                    <a:pt x="70852" y="27987"/>
                    <a:pt x="75121" y="34625"/>
                    <a:pt x="79491" y="40763"/>
                  </a:cubicBezTo>
                  <a:lnTo>
                    <a:pt x="79491" y="24351"/>
                  </a:lnTo>
                  <a:cubicBezTo>
                    <a:pt x="75522" y="21149"/>
                    <a:pt x="72219" y="17146"/>
                    <a:pt x="68717" y="1334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flipH="1">
              <a:off x="4459" y="-420750"/>
              <a:ext cx="10687564" cy="2468155"/>
            </a:xfrm>
            <a:custGeom>
              <a:avLst/>
              <a:gdLst/>
              <a:ahLst/>
              <a:cxnLst/>
              <a:rect l="l" t="t" r="r" b="b"/>
              <a:pathLst>
                <a:path w="79525" h="25852" extrusionOk="0">
                  <a:moveTo>
                    <a:pt x="1" y="4036"/>
                  </a:moveTo>
                  <a:lnTo>
                    <a:pt x="1" y="15678"/>
                  </a:lnTo>
                  <a:cubicBezTo>
                    <a:pt x="3503" y="14277"/>
                    <a:pt x="7673" y="14177"/>
                    <a:pt x="10775" y="15411"/>
                  </a:cubicBezTo>
                  <a:cubicBezTo>
                    <a:pt x="16212" y="17513"/>
                    <a:pt x="19114" y="23750"/>
                    <a:pt x="25385" y="25418"/>
                  </a:cubicBezTo>
                  <a:cubicBezTo>
                    <a:pt x="26886" y="25852"/>
                    <a:pt x="28454" y="25852"/>
                    <a:pt x="29955" y="25418"/>
                  </a:cubicBezTo>
                  <a:cubicBezTo>
                    <a:pt x="41630" y="19581"/>
                    <a:pt x="56641" y="0"/>
                    <a:pt x="68750" y="13343"/>
                  </a:cubicBezTo>
                  <a:cubicBezTo>
                    <a:pt x="72252" y="17146"/>
                    <a:pt x="75555" y="21149"/>
                    <a:pt x="79524" y="24351"/>
                  </a:cubicBezTo>
                  <a:lnTo>
                    <a:pt x="79524" y="4036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6814100" y="225675"/>
              <a:ext cx="3730780" cy="3433184"/>
            </a:xfrm>
            <a:custGeom>
              <a:avLst/>
              <a:gdLst/>
              <a:ahLst/>
              <a:cxnLst/>
              <a:rect l="l" t="t" r="r" b="b"/>
              <a:pathLst>
                <a:path w="23418" h="21550" extrusionOk="0">
                  <a:moveTo>
                    <a:pt x="12042" y="4404"/>
                  </a:moveTo>
                  <a:lnTo>
                    <a:pt x="16879" y="0"/>
                  </a:lnTo>
                  <a:lnTo>
                    <a:pt x="16245" y="6071"/>
                  </a:lnTo>
                  <a:lnTo>
                    <a:pt x="23250" y="8673"/>
                  </a:lnTo>
                  <a:lnTo>
                    <a:pt x="17213" y="10141"/>
                  </a:lnTo>
                  <a:lnTo>
                    <a:pt x="23417" y="16712"/>
                  </a:lnTo>
                  <a:lnTo>
                    <a:pt x="15478" y="14511"/>
                  </a:lnTo>
                  <a:lnTo>
                    <a:pt x="11509" y="21549"/>
                  </a:lnTo>
                  <a:lnTo>
                    <a:pt x="8907" y="14244"/>
                  </a:lnTo>
                  <a:lnTo>
                    <a:pt x="3903" y="17413"/>
                  </a:lnTo>
                  <a:lnTo>
                    <a:pt x="6372" y="11075"/>
                  </a:lnTo>
                  <a:lnTo>
                    <a:pt x="0" y="9040"/>
                  </a:lnTo>
                  <a:lnTo>
                    <a:pt x="6872" y="6138"/>
                  </a:lnTo>
                  <a:lnTo>
                    <a:pt x="6438" y="23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/>
          <p:nvPr/>
        </p:nvSpPr>
        <p:spPr>
          <a:xfrm>
            <a:off x="1717416" y="414650"/>
            <a:ext cx="5702528" cy="6048907"/>
          </a:xfrm>
          <a:prstGeom prst="ellipse">
            <a:avLst/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2302129" y="1777192"/>
            <a:ext cx="4524358" cy="3312393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7" name="Google Shape;37;p6"/>
          <p:cNvSpPr/>
          <p:nvPr/>
        </p:nvSpPr>
        <p:spPr>
          <a:xfrm>
            <a:off x="754984" y="3429144"/>
            <a:ext cx="473986" cy="544696"/>
          </a:xfrm>
          <a:custGeom>
            <a:avLst/>
            <a:gdLst/>
            <a:ahLst/>
            <a:cxnLst/>
            <a:rect l="l" t="t" r="r" b="b"/>
            <a:pathLst>
              <a:path w="5805" h="6289" extrusionOk="0">
                <a:moveTo>
                  <a:pt x="2952" y="0"/>
                </a:moveTo>
                <a:cubicBezTo>
                  <a:pt x="2827" y="0"/>
                  <a:pt x="2702" y="75"/>
                  <a:pt x="2669" y="225"/>
                </a:cubicBezTo>
                <a:lnTo>
                  <a:pt x="2402" y="1560"/>
                </a:lnTo>
                <a:cubicBezTo>
                  <a:pt x="2335" y="2027"/>
                  <a:pt x="2002" y="2394"/>
                  <a:pt x="1568" y="2527"/>
                </a:cubicBezTo>
                <a:lnTo>
                  <a:pt x="334" y="2861"/>
                </a:lnTo>
                <a:cubicBezTo>
                  <a:pt x="0" y="2927"/>
                  <a:pt x="0" y="3361"/>
                  <a:pt x="334" y="3428"/>
                </a:cubicBezTo>
                <a:lnTo>
                  <a:pt x="1568" y="3761"/>
                </a:lnTo>
                <a:cubicBezTo>
                  <a:pt x="2002" y="3895"/>
                  <a:pt x="2335" y="4262"/>
                  <a:pt x="2402" y="4729"/>
                </a:cubicBezTo>
                <a:lnTo>
                  <a:pt x="2669" y="6063"/>
                </a:lnTo>
                <a:cubicBezTo>
                  <a:pt x="2702" y="6213"/>
                  <a:pt x="2827" y="6288"/>
                  <a:pt x="2952" y="6288"/>
                </a:cubicBezTo>
                <a:cubicBezTo>
                  <a:pt x="3077" y="6288"/>
                  <a:pt x="3202" y="6213"/>
                  <a:pt x="3236" y="6063"/>
                </a:cubicBezTo>
                <a:lnTo>
                  <a:pt x="3503" y="4595"/>
                </a:lnTo>
                <a:cubicBezTo>
                  <a:pt x="3536" y="4228"/>
                  <a:pt x="3836" y="3895"/>
                  <a:pt x="4203" y="3761"/>
                </a:cubicBezTo>
                <a:lnTo>
                  <a:pt x="5571" y="3428"/>
                </a:lnTo>
                <a:cubicBezTo>
                  <a:pt x="5804" y="3328"/>
                  <a:pt x="5804" y="2961"/>
                  <a:pt x="5571" y="2861"/>
                </a:cubicBezTo>
                <a:lnTo>
                  <a:pt x="4203" y="2527"/>
                </a:lnTo>
                <a:cubicBezTo>
                  <a:pt x="3836" y="2394"/>
                  <a:pt x="3536" y="2060"/>
                  <a:pt x="3503" y="1693"/>
                </a:cubicBezTo>
                <a:lnTo>
                  <a:pt x="3236" y="225"/>
                </a:lnTo>
                <a:cubicBezTo>
                  <a:pt x="3202" y="75"/>
                  <a:pt x="3077" y="0"/>
                  <a:pt x="29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6"/>
          <p:cNvSpPr/>
          <p:nvPr/>
        </p:nvSpPr>
        <p:spPr>
          <a:xfrm>
            <a:off x="8067763" y="2887305"/>
            <a:ext cx="473986" cy="541838"/>
          </a:xfrm>
          <a:custGeom>
            <a:avLst/>
            <a:gdLst/>
            <a:ahLst/>
            <a:cxnLst/>
            <a:rect l="l" t="t" r="r" b="b"/>
            <a:pathLst>
              <a:path w="5805" h="6256" extrusionOk="0">
                <a:moveTo>
                  <a:pt x="2919" y="1"/>
                </a:moveTo>
                <a:cubicBezTo>
                  <a:pt x="2794" y="1"/>
                  <a:pt x="2669" y="76"/>
                  <a:pt x="2636" y="226"/>
                </a:cubicBezTo>
                <a:lnTo>
                  <a:pt x="2402" y="1527"/>
                </a:lnTo>
                <a:cubicBezTo>
                  <a:pt x="2335" y="1994"/>
                  <a:pt x="2002" y="2361"/>
                  <a:pt x="1568" y="2528"/>
                </a:cubicBezTo>
                <a:lnTo>
                  <a:pt x="301" y="2828"/>
                </a:lnTo>
                <a:cubicBezTo>
                  <a:pt x="0" y="2895"/>
                  <a:pt x="0" y="3362"/>
                  <a:pt x="301" y="3428"/>
                </a:cubicBezTo>
                <a:lnTo>
                  <a:pt x="1568" y="3762"/>
                </a:lnTo>
                <a:cubicBezTo>
                  <a:pt x="2002" y="3895"/>
                  <a:pt x="2335" y="4262"/>
                  <a:pt x="2402" y="4729"/>
                </a:cubicBezTo>
                <a:lnTo>
                  <a:pt x="2636" y="6030"/>
                </a:lnTo>
                <a:cubicBezTo>
                  <a:pt x="2669" y="6180"/>
                  <a:pt x="2794" y="6255"/>
                  <a:pt x="2919" y="6255"/>
                </a:cubicBezTo>
                <a:cubicBezTo>
                  <a:pt x="3044" y="6255"/>
                  <a:pt x="3169" y="6180"/>
                  <a:pt x="3203" y="6030"/>
                </a:cubicBezTo>
                <a:lnTo>
                  <a:pt x="3469" y="4596"/>
                </a:lnTo>
                <a:cubicBezTo>
                  <a:pt x="3536" y="4196"/>
                  <a:pt x="3803" y="3862"/>
                  <a:pt x="4203" y="3762"/>
                </a:cubicBezTo>
                <a:lnTo>
                  <a:pt x="5571" y="3428"/>
                </a:lnTo>
                <a:cubicBezTo>
                  <a:pt x="5804" y="3295"/>
                  <a:pt x="5804" y="2961"/>
                  <a:pt x="5571" y="2861"/>
                </a:cubicBezTo>
                <a:lnTo>
                  <a:pt x="4203" y="2494"/>
                </a:lnTo>
                <a:cubicBezTo>
                  <a:pt x="3803" y="2394"/>
                  <a:pt x="3536" y="2061"/>
                  <a:pt x="3469" y="1660"/>
                </a:cubicBezTo>
                <a:lnTo>
                  <a:pt x="3203" y="226"/>
                </a:lnTo>
                <a:cubicBezTo>
                  <a:pt x="3169" y="76"/>
                  <a:pt x="3044" y="1"/>
                  <a:pt x="29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6"/>
          <p:cNvSpPr/>
          <p:nvPr/>
        </p:nvSpPr>
        <p:spPr>
          <a:xfrm>
            <a:off x="2069997" y="5925613"/>
            <a:ext cx="381393" cy="433401"/>
          </a:xfrm>
          <a:custGeom>
            <a:avLst/>
            <a:gdLst/>
            <a:ahLst/>
            <a:cxnLst/>
            <a:rect l="l" t="t" r="r" b="b"/>
            <a:pathLst>
              <a:path w="4671" h="5004" extrusionOk="0">
                <a:moveTo>
                  <a:pt x="2419" y="0"/>
                </a:moveTo>
                <a:cubicBezTo>
                  <a:pt x="2319" y="0"/>
                  <a:pt x="2219" y="67"/>
                  <a:pt x="2202" y="200"/>
                </a:cubicBezTo>
                <a:lnTo>
                  <a:pt x="1935" y="1234"/>
                </a:lnTo>
                <a:cubicBezTo>
                  <a:pt x="1868" y="1601"/>
                  <a:pt x="1602" y="1868"/>
                  <a:pt x="1268" y="1968"/>
                </a:cubicBezTo>
                <a:lnTo>
                  <a:pt x="234" y="2202"/>
                </a:lnTo>
                <a:cubicBezTo>
                  <a:pt x="0" y="2235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369"/>
                  <a:pt x="1868" y="3736"/>
                </a:cubicBezTo>
                <a:lnTo>
                  <a:pt x="2002" y="4804"/>
                </a:lnTo>
                <a:cubicBezTo>
                  <a:pt x="2019" y="4937"/>
                  <a:pt x="2127" y="5004"/>
                  <a:pt x="2235" y="5004"/>
                </a:cubicBezTo>
                <a:cubicBezTo>
                  <a:pt x="2344" y="5004"/>
                  <a:pt x="2452" y="4937"/>
                  <a:pt x="2469" y="4804"/>
                </a:cubicBezTo>
                <a:lnTo>
                  <a:pt x="2736" y="3669"/>
                </a:lnTo>
                <a:cubicBezTo>
                  <a:pt x="2769" y="3369"/>
                  <a:pt x="3003" y="3136"/>
                  <a:pt x="3303" y="3036"/>
                </a:cubicBezTo>
                <a:lnTo>
                  <a:pt x="4404" y="2835"/>
                </a:lnTo>
                <a:cubicBezTo>
                  <a:pt x="4670" y="2769"/>
                  <a:pt x="4670" y="2402"/>
                  <a:pt x="4404" y="2335"/>
                </a:cubicBezTo>
                <a:lnTo>
                  <a:pt x="3336" y="2035"/>
                </a:lnTo>
                <a:cubicBezTo>
                  <a:pt x="3036" y="1901"/>
                  <a:pt x="2836" y="1668"/>
                  <a:pt x="2802" y="1334"/>
                </a:cubicBezTo>
                <a:lnTo>
                  <a:pt x="2636" y="200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6"/>
          <p:cNvSpPr/>
          <p:nvPr/>
        </p:nvSpPr>
        <p:spPr>
          <a:xfrm flipH="1">
            <a:off x="1906828" y="185246"/>
            <a:ext cx="544572" cy="541834"/>
          </a:xfrm>
          <a:custGeom>
            <a:avLst/>
            <a:gdLst/>
            <a:ahLst/>
            <a:cxnLst/>
            <a:rect l="l" t="t" r="r" b="b"/>
            <a:pathLst>
              <a:path w="4738" h="5005" extrusionOk="0">
                <a:moveTo>
                  <a:pt x="2419" y="1"/>
                </a:moveTo>
                <a:cubicBezTo>
                  <a:pt x="2319" y="1"/>
                  <a:pt x="2219" y="67"/>
                  <a:pt x="2202" y="201"/>
                </a:cubicBezTo>
                <a:lnTo>
                  <a:pt x="1935" y="1235"/>
                </a:lnTo>
                <a:cubicBezTo>
                  <a:pt x="1868" y="1602"/>
                  <a:pt x="1601" y="1902"/>
                  <a:pt x="1235" y="1969"/>
                </a:cubicBezTo>
                <a:lnTo>
                  <a:pt x="234" y="2202"/>
                </a:lnTo>
                <a:cubicBezTo>
                  <a:pt x="0" y="2269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403"/>
                  <a:pt x="1835" y="3770"/>
                </a:cubicBezTo>
                <a:lnTo>
                  <a:pt x="2002" y="4804"/>
                </a:lnTo>
                <a:cubicBezTo>
                  <a:pt x="2018" y="4937"/>
                  <a:pt x="2118" y="5004"/>
                  <a:pt x="2223" y="5004"/>
                </a:cubicBezTo>
                <a:cubicBezTo>
                  <a:pt x="2327" y="5004"/>
                  <a:pt x="2435" y="4937"/>
                  <a:pt x="2469" y="4804"/>
                </a:cubicBezTo>
                <a:lnTo>
                  <a:pt x="2736" y="3703"/>
                </a:lnTo>
                <a:cubicBezTo>
                  <a:pt x="2769" y="3370"/>
                  <a:pt x="3002" y="3136"/>
                  <a:pt x="3303" y="3069"/>
                </a:cubicBezTo>
                <a:lnTo>
                  <a:pt x="4403" y="2836"/>
                </a:lnTo>
                <a:cubicBezTo>
                  <a:pt x="4737" y="2836"/>
                  <a:pt x="4737" y="2336"/>
                  <a:pt x="4403" y="2336"/>
                </a:cubicBezTo>
                <a:lnTo>
                  <a:pt x="3336" y="2035"/>
                </a:lnTo>
                <a:cubicBezTo>
                  <a:pt x="3036" y="1935"/>
                  <a:pt x="2836" y="1668"/>
                  <a:pt x="2802" y="1335"/>
                </a:cubicBezTo>
                <a:lnTo>
                  <a:pt x="2636" y="201"/>
                </a:lnTo>
                <a:cubicBezTo>
                  <a:pt x="2619" y="67"/>
                  <a:pt x="2519" y="1"/>
                  <a:pt x="24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798536" y="1777195"/>
            <a:ext cx="386864" cy="436345"/>
          </a:xfrm>
          <a:custGeom>
            <a:avLst/>
            <a:gdLst/>
            <a:ahLst/>
            <a:cxnLst/>
            <a:rect l="l" t="t" r="r" b="b"/>
            <a:pathLst>
              <a:path w="4738" h="5038" extrusionOk="0">
                <a:moveTo>
                  <a:pt x="2419" y="0"/>
                </a:moveTo>
                <a:cubicBezTo>
                  <a:pt x="2319" y="0"/>
                  <a:pt x="2219" y="67"/>
                  <a:pt x="2202" y="201"/>
                </a:cubicBezTo>
                <a:lnTo>
                  <a:pt x="1969" y="1235"/>
                </a:lnTo>
                <a:cubicBezTo>
                  <a:pt x="1902" y="1602"/>
                  <a:pt x="1602" y="1868"/>
                  <a:pt x="1268" y="1969"/>
                </a:cubicBezTo>
                <a:lnTo>
                  <a:pt x="268" y="2169"/>
                </a:lnTo>
                <a:cubicBezTo>
                  <a:pt x="1" y="2235"/>
                  <a:pt x="1" y="2602"/>
                  <a:pt x="268" y="2669"/>
                </a:cubicBezTo>
                <a:lnTo>
                  <a:pt x="1235" y="2969"/>
                </a:lnTo>
                <a:cubicBezTo>
                  <a:pt x="1602" y="3069"/>
                  <a:pt x="1835" y="3403"/>
                  <a:pt x="1869" y="3770"/>
                </a:cubicBezTo>
                <a:lnTo>
                  <a:pt x="2002" y="4837"/>
                </a:lnTo>
                <a:cubicBezTo>
                  <a:pt x="2019" y="4971"/>
                  <a:pt x="2127" y="5037"/>
                  <a:pt x="2236" y="5037"/>
                </a:cubicBezTo>
                <a:cubicBezTo>
                  <a:pt x="2344" y="5037"/>
                  <a:pt x="2453" y="4971"/>
                  <a:pt x="2469" y="4837"/>
                </a:cubicBezTo>
                <a:lnTo>
                  <a:pt x="2736" y="3703"/>
                </a:lnTo>
                <a:cubicBezTo>
                  <a:pt x="2803" y="3403"/>
                  <a:pt x="3003" y="3169"/>
                  <a:pt x="3337" y="3069"/>
                </a:cubicBezTo>
                <a:lnTo>
                  <a:pt x="4404" y="2836"/>
                </a:lnTo>
                <a:cubicBezTo>
                  <a:pt x="4415" y="2837"/>
                  <a:pt x="4425" y="2837"/>
                  <a:pt x="4435" y="2837"/>
                </a:cubicBezTo>
                <a:cubicBezTo>
                  <a:pt x="4737" y="2837"/>
                  <a:pt x="4727" y="2368"/>
                  <a:pt x="4404" y="2335"/>
                </a:cubicBezTo>
                <a:lnTo>
                  <a:pt x="3337" y="2035"/>
                </a:lnTo>
                <a:cubicBezTo>
                  <a:pt x="3070" y="1902"/>
                  <a:pt x="2836" y="1668"/>
                  <a:pt x="2803" y="1335"/>
                </a:cubicBezTo>
                <a:lnTo>
                  <a:pt x="2636" y="201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7847838" y="4525123"/>
            <a:ext cx="381393" cy="433488"/>
          </a:xfrm>
          <a:custGeom>
            <a:avLst/>
            <a:gdLst/>
            <a:ahLst/>
            <a:cxnLst/>
            <a:rect l="l" t="t" r="r" b="b"/>
            <a:pathLst>
              <a:path w="4671" h="5005" extrusionOk="0">
                <a:moveTo>
                  <a:pt x="2402" y="1"/>
                </a:moveTo>
                <a:cubicBezTo>
                  <a:pt x="2294" y="1"/>
                  <a:pt x="2185" y="68"/>
                  <a:pt x="2169" y="201"/>
                </a:cubicBezTo>
                <a:lnTo>
                  <a:pt x="1935" y="1235"/>
                </a:lnTo>
                <a:cubicBezTo>
                  <a:pt x="1868" y="1602"/>
                  <a:pt x="1602" y="1869"/>
                  <a:pt x="1235" y="1969"/>
                </a:cubicBezTo>
                <a:lnTo>
                  <a:pt x="234" y="2169"/>
                </a:lnTo>
                <a:cubicBezTo>
                  <a:pt x="0" y="2236"/>
                  <a:pt x="0" y="2603"/>
                  <a:pt x="234" y="2670"/>
                </a:cubicBezTo>
                <a:lnTo>
                  <a:pt x="1201" y="2970"/>
                </a:lnTo>
                <a:cubicBezTo>
                  <a:pt x="1568" y="3070"/>
                  <a:pt x="1802" y="3370"/>
                  <a:pt x="1835" y="3737"/>
                </a:cubicBezTo>
                <a:lnTo>
                  <a:pt x="2002" y="4804"/>
                </a:lnTo>
                <a:cubicBezTo>
                  <a:pt x="2019" y="4938"/>
                  <a:pt x="2119" y="5005"/>
                  <a:pt x="2219" y="5005"/>
                </a:cubicBezTo>
                <a:cubicBezTo>
                  <a:pt x="2319" y="5005"/>
                  <a:pt x="2419" y="4938"/>
                  <a:pt x="2435" y="4804"/>
                </a:cubicBezTo>
                <a:lnTo>
                  <a:pt x="2702" y="3670"/>
                </a:lnTo>
                <a:cubicBezTo>
                  <a:pt x="2769" y="3370"/>
                  <a:pt x="3003" y="3137"/>
                  <a:pt x="3303" y="3036"/>
                </a:cubicBezTo>
                <a:lnTo>
                  <a:pt x="4404" y="2836"/>
                </a:lnTo>
                <a:cubicBezTo>
                  <a:pt x="4670" y="2770"/>
                  <a:pt x="4670" y="2403"/>
                  <a:pt x="4404" y="2336"/>
                </a:cubicBezTo>
                <a:lnTo>
                  <a:pt x="3336" y="2036"/>
                </a:lnTo>
                <a:cubicBezTo>
                  <a:pt x="3036" y="1902"/>
                  <a:pt x="2836" y="1669"/>
                  <a:pt x="2802" y="1335"/>
                </a:cubicBezTo>
                <a:lnTo>
                  <a:pt x="2636" y="201"/>
                </a:lnTo>
                <a:cubicBezTo>
                  <a:pt x="2619" y="68"/>
                  <a:pt x="2511" y="1"/>
                  <a:pt x="240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6674854" y="6027115"/>
            <a:ext cx="381393" cy="433401"/>
          </a:xfrm>
          <a:custGeom>
            <a:avLst/>
            <a:gdLst/>
            <a:ahLst/>
            <a:cxnLst/>
            <a:rect l="l" t="t" r="r" b="b"/>
            <a:pathLst>
              <a:path w="4671" h="5004" extrusionOk="0">
                <a:moveTo>
                  <a:pt x="2419" y="0"/>
                </a:moveTo>
                <a:cubicBezTo>
                  <a:pt x="2319" y="0"/>
                  <a:pt x="2219" y="67"/>
                  <a:pt x="2202" y="200"/>
                </a:cubicBezTo>
                <a:lnTo>
                  <a:pt x="1935" y="1234"/>
                </a:lnTo>
                <a:cubicBezTo>
                  <a:pt x="1868" y="1601"/>
                  <a:pt x="1602" y="1868"/>
                  <a:pt x="1268" y="1968"/>
                </a:cubicBezTo>
                <a:lnTo>
                  <a:pt x="234" y="2202"/>
                </a:lnTo>
                <a:cubicBezTo>
                  <a:pt x="0" y="2235"/>
                  <a:pt x="0" y="2602"/>
                  <a:pt x="234" y="2669"/>
                </a:cubicBezTo>
                <a:lnTo>
                  <a:pt x="1235" y="2969"/>
                </a:lnTo>
                <a:cubicBezTo>
                  <a:pt x="1568" y="3069"/>
                  <a:pt x="1802" y="3369"/>
                  <a:pt x="1868" y="3736"/>
                </a:cubicBezTo>
                <a:lnTo>
                  <a:pt x="2002" y="4804"/>
                </a:lnTo>
                <a:cubicBezTo>
                  <a:pt x="2019" y="4937"/>
                  <a:pt x="2127" y="5004"/>
                  <a:pt x="2235" y="5004"/>
                </a:cubicBezTo>
                <a:cubicBezTo>
                  <a:pt x="2344" y="5004"/>
                  <a:pt x="2452" y="4937"/>
                  <a:pt x="2469" y="4804"/>
                </a:cubicBezTo>
                <a:lnTo>
                  <a:pt x="2736" y="3669"/>
                </a:lnTo>
                <a:cubicBezTo>
                  <a:pt x="2769" y="3369"/>
                  <a:pt x="3003" y="3136"/>
                  <a:pt x="3303" y="3036"/>
                </a:cubicBezTo>
                <a:lnTo>
                  <a:pt x="4404" y="2835"/>
                </a:lnTo>
                <a:cubicBezTo>
                  <a:pt x="4670" y="2769"/>
                  <a:pt x="4670" y="2402"/>
                  <a:pt x="4404" y="2335"/>
                </a:cubicBezTo>
                <a:lnTo>
                  <a:pt x="3336" y="2035"/>
                </a:lnTo>
                <a:cubicBezTo>
                  <a:pt x="3036" y="1901"/>
                  <a:pt x="2836" y="1668"/>
                  <a:pt x="2802" y="1334"/>
                </a:cubicBezTo>
                <a:lnTo>
                  <a:pt x="2636" y="200"/>
                </a:lnTo>
                <a:cubicBezTo>
                  <a:pt x="2619" y="67"/>
                  <a:pt x="2519" y="0"/>
                  <a:pt x="24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/>
          <p:nvPr/>
        </p:nvSpPr>
        <p:spPr>
          <a:xfrm>
            <a:off x="447458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65990" y="631323"/>
            <a:ext cx="7612180" cy="1528964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765990" y="2472002"/>
            <a:ext cx="7612180" cy="3334710"/>
          </a:xfrm>
          <a:prstGeom prst="rect">
            <a:avLst/>
          </a:prstGeom>
        </p:spPr>
        <p:txBody>
          <a:bodyPr spcFirstLastPara="1" wrap="square" lIns="101741" tIns="101741" rIns="101741" bIns="101741" anchor="t" anchorCtr="0">
            <a:noAutofit/>
          </a:bodyPr>
          <a:lstStyle>
            <a:lvl1pPr marL="400827" lvl="0" indent="-28948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●"/>
              <a:defRPr sz="1400"/>
            </a:lvl1pPr>
            <a:lvl2pPr marL="801654" lvl="1" indent="-30062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202482" lvl="2" indent="-30062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603309" lvl="3" indent="-30062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004136" lvl="4" indent="-30062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404963" lvl="5" indent="-30062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2805791" lvl="6" indent="-30062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206618" lvl="7" indent="-30062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3607445" lvl="8" indent="-30062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5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/>
          <p:nvPr/>
        </p:nvSpPr>
        <p:spPr>
          <a:xfrm>
            <a:off x="1101368" y="414648"/>
            <a:ext cx="6941505" cy="6029040"/>
          </a:xfrm>
          <a:prstGeom prst="roundRect">
            <a:avLst>
              <a:gd name="adj" fmla="val 16667"/>
            </a:avLst>
          </a:prstGeom>
          <a:solidFill>
            <a:schemeClr val="dk1"/>
          </a:solidFill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636899" y="1974235"/>
            <a:ext cx="3870361" cy="2228946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7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53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ubTitle" idx="1"/>
          </p:nvPr>
        </p:nvSpPr>
        <p:spPr>
          <a:xfrm>
            <a:off x="2488345" y="4203170"/>
            <a:ext cx="4167469" cy="726653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52" name="Google Shape;52;p8"/>
          <p:cNvSpPr/>
          <p:nvPr/>
        </p:nvSpPr>
        <p:spPr>
          <a:xfrm>
            <a:off x="547149" y="3786453"/>
            <a:ext cx="358613" cy="407369"/>
          </a:xfrm>
          <a:custGeom>
            <a:avLst/>
            <a:gdLst/>
            <a:ahLst/>
            <a:cxnLst/>
            <a:rect l="l" t="t" r="r" b="b"/>
            <a:pathLst>
              <a:path w="4671" h="5005" extrusionOk="0">
                <a:moveTo>
                  <a:pt x="2286" y="1"/>
                </a:moveTo>
                <a:cubicBezTo>
                  <a:pt x="2186" y="1"/>
                  <a:pt x="2086" y="67"/>
                  <a:pt x="2069" y="201"/>
                </a:cubicBezTo>
                <a:lnTo>
                  <a:pt x="1902" y="1268"/>
                </a:lnTo>
                <a:cubicBezTo>
                  <a:pt x="1836" y="1602"/>
                  <a:pt x="1602" y="1935"/>
                  <a:pt x="1235" y="2035"/>
                </a:cubicBezTo>
                <a:lnTo>
                  <a:pt x="268" y="2302"/>
                </a:lnTo>
                <a:cubicBezTo>
                  <a:pt x="1" y="2369"/>
                  <a:pt x="1" y="2703"/>
                  <a:pt x="268" y="2769"/>
                </a:cubicBezTo>
                <a:lnTo>
                  <a:pt x="1268" y="3003"/>
                </a:lnTo>
                <a:cubicBezTo>
                  <a:pt x="1602" y="3103"/>
                  <a:pt x="1869" y="3403"/>
                  <a:pt x="1936" y="3770"/>
                </a:cubicBezTo>
                <a:lnTo>
                  <a:pt x="2169" y="4804"/>
                </a:lnTo>
                <a:cubicBezTo>
                  <a:pt x="2186" y="4937"/>
                  <a:pt x="2286" y="5004"/>
                  <a:pt x="2386" y="5004"/>
                </a:cubicBezTo>
                <a:cubicBezTo>
                  <a:pt x="2486" y="5004"/>
                  <a:pt x="2586" y="4937"/>
                  <a:pt x="2603" y="4804"/>
                </a:cubicBezTo>
                <a:lnTo>
                  <a:pt x="2803" y="3670"/>
                </a:lnTo>
                <a:cubicBezTo>
                  <a:pt x="2836" y="3370"/>
                  <a:pt x="3036" y="3103"/>
                  <a:pt x="3337" y="3003"/>
                </a:cubicBezTo>
                <a:lnTo>
                  <a:pt x="4404" y="2703"/>
                </a:lnTo>
                <a:cubicBezTo>
                  <a:pt x="4671" y="2669"/>
                  <a:pt x="4671" y="2302"/>
                  <a:pt x="4404" y="2236"/>
                </a:cubicBezTo>
                <a:lnTo>
                  <a:pt x="3337" y="1969"/>
                </a:lnTo>
                <a:cubicBezTo>
                  <a:pt x="3036" y="1902"/>
                  <a:pt x="2803" y="1635"/>
                  <a:pt x="2770" y="1335"/>
                </a:cubicBezTo>
                <a:lnTo>
                  <a:pt x="2503" y="201"/>
                </a:lnTo>
                <a:cubicBezTo>
                  <a:pt x="2486" y="67"/>
                  <a:pt x="2386" y="1"/>
                  <a:pt x="228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8"/>
          <p:cNvSpPr/>
          <p:nvPr/>
        </p:nvSpPr>
        <p:spPr>
          <a:xfrm>
            <a:off x="8572390" y="4309477"/>
            <a:ext cx="235055" cy="263827"/>
          </a:xfrm>
          <a:custGeom>
            <a:avLst/>
            <a:gdLst/>
            <a:ahLst/>
            <a:cxnLst/>
            <a:rect l="l" t="t" r="r" b="b"/>
            <a:pathLst>
              <a:path w="4704" h="4980" extrusionOk="0">
                <a:moveTo>
                  <a:pt x="2419" y="1"/>
                </a:moveTo>
                <a:cubicBezTo>
                  <a:pt x="2319" y="1"/>
                  <a:pt x="2219" y="67"/>
                  <a:pt x="2202" y="201"/>
                </a:cubicBezTo>
                <a:lnTo>
                  <a:pt x="1969" y="1235"/>
                </a:lnTo>
                <a:cubicBezTo>
                  <a:pt x="1902" y="1569"/>
                  <a:pt x="1602" y="1869"/>
                  <a:pt x="1268" y="1969"/>
                </a:cubicBezTo>
                <a:lnTo>
                  <a:pt x="267" y="2169"/>
                </a:lnTo>
                <a:cubicBezTo>
                  <a:pt x="1" y="2236"/>
                  <a:pt x="1" y="2569"/>
                  <a:pt x="267" y="2636"/>
                </a:cubicBezTo>
                <a:lnTo>
                  <a:pt x="1235" y="2936"/>
                </a:lnTo>
                <a:cubicBezTo>
                  <a:pt x="1568" y="3070"/>
                  <a:pt x="1835" y="3370"/>
                  <a:pt x="1869" y="3737"/>
                </a:cubicBezTo>
                <a:lnTo>
                  <a:pt x="2035" y="4804"/>
                </a:lnTo>
                <a:cubicBezTo>
                  <a:pt x="2052" y="4921"/>
                  <a:pt x="2152" y="4979"/>
                  <a:pt x="2252" y="4979"/>
                </a:cubicBezTo>
                <a:cubicBezTo>
                  <a:pt x="2352" y="4979"/>
                  <a:pt x="2452" y="4921"/>
                  <a:pt x="2469" y="4804"/>
                </a:cubicBezTo>
                <a:lnTo>
                  <a:pt x="2736" y="3670"/>
                </a:lnTo>
                <a:cubicBezTo>
                  <a:pt x="2803" y="3370"/>
                  <a:pt x="3036" y="3103"/>
                  <a:pt x="3336" y="3036"/>
                </a:cubicBezTo>
                <a:lnTo>
                  <a:pt x="4404" y="2803"/>
                </a:lnTo>
                <a:cubicBezTo>
                  <a:pt x="4704" y="2769"/>
                  <a:pt x="4704" y="2369"/>
                  <a:pt x="4437" y="2336"/>
                </a:cubicBezTo>
                <a:lnTo>
                  <a:pt x="3370" y="2002"/>
                </a:lnTo>
                <a:cubicBezTo>
                  <a:pt x="3069" y="1902"/>
                  <a:pt x="2869" y="1635"/>
                  <a:pt x="2803" y="1335"/>
                </a:cubicBezTo>
                <a:lnTo>
                  <a:pt x="2636" y="201"/>
                </a:lnTo>
                <a:cubicBezTo>
                  <a:pt x="2619" y="67"/>
                  <a:pt x="2519" y="1"/>
                  <a:pt x="241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9"/>
          <p:cNvGrpSpPr/>
          <p:nvPr/>
        </p:nvGrpSpPr>
        <p:grpSpPr>
          <a:xfrm>
            <a:off x="80" y="-5768"/>
            <a:ext cx="9144162" cy="6858154"/>
            <a:chOff x="-2735350" y="5890488"/>
            <a:chExt cx="1988100" cy="1988125"/>
          </a:xfrm>
        </p:grpSpPr>
        <p:sp>
          <p:nvSpPr>
            <p:cNvPr id="56" name="Google Shape;56;p9"/>
            <p:cNvSpPr/>
            <p:nvPr/>
          </p:nvSpPr>
          <p:spPr>
            <a:xfrm>
              <a:off x="-2735350" y="7496388"/>
              <a:ext cx="1988100" cy="382225"/>
            </a:xfrm>
            <a:custGeom>
              <a:avLst/>
              <a:gdLst/>
              <a:ahLst/>
              <a:cxnLst/>
              <a:rect l="l" t="t" r="r" b="b"/>
              <a:pathLst>
                <a:path w="79524" h="15289" extrusionOk="0">
                  <a:moveTo>
                    <a:pt x="7299" y="1"/>
                  </a:moveTo>
                  <a:cubicBezTo>
                    <a:pt x="4831" y="1"/>
                    <a:pt x="2268" y="886"/>
                    <a:pt x="0" y="2312"/>
                  </a:cubicBezTo>
                  <a:lnTo>
                    <a:pt x="0" y="15288"/>
                  </a:lnTo>
                  <a:lnTo>
                    <a:pt x="79524" y="15288"/>
                  </a:lnTo>
                  <a:lnTo>
                    <a:pt x="79524" y="8117"/>
                  </a:lnTo>
                  <a:cubicBezTo>
                    <a:pt x="71822" y="4168"/>
                    <a:pt x="63680" y="939"/>
                    <a:pt x="54904" y="939"/>
                  </a:cubicBezTo>
                  <a:cubicBezTo>
                    <a:pt x="53152" y="939"/>
                    <a:pt x="51374" y="1067"/>
                    <a:pt x="49569" y="1345"/>
                  </a:cubicBezTo>
                  <a:cubicBezTo>
                    <a:pt x="42898" y="2613"/>
                    <a:pt x="39128" y="9284"/>
                    <a:pt x="32457" y="10118"/>
                  </a:cubicBezTo>
                  <a:cubicBezTo>
                    <a:pt x="31861" y="10202"/>
                    <a:pt x="31278" y="10242"/>
                    <a:pt x="30708" y="10242"/>
                  </a:cubicBezTo>
                  <a:cubicBezTo>
                    <a:pt x="22913" y="10242"/>
                    <a:pt x="17368" y="2842"/>
                    <a:pt x="10374" y="511"/>
                  </a:cubicBezTo>
                  <a:cubicBezTo>
                    <a:pt x="9387" y="162"/>
                    <a:pt x="8351" y="1"/>
                    <a:pt x="72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9"/>
            <p:cNvSpPr/>
            <p:nvPr/>
          </p:nvSpPr>
          <p:spPr>
            <a:xfrm>
              <a:off x="-2735350" y="7067113"/>
              <a:ext cx="1988100" cy="685325"/>
            </a:xfrm>
            <a:custGeom>
              <a:avLst/>
              <a:gdLst/>
              <a:ahLst/>
              <a:cxnLst/>
              <a:rect l="l" t="t" r="r" b="b"/>
              <a:pathLst>
                <a:path w="79524" h="27413" extrusionOk="0">
                  <a:moveTo>
                    <a:pt x="7828" y="0"/>
                  </a:moveTo>
                  <a:cubicBezTo>
                    <a:pt x="5274" y="0"/>
                    <a:pt x="2691" y="877"/>
                    <a:pt x="367" y="2271"/>
                  </a:cubicBezTo>
                  <a:cubicBezTo>
                    <a:pt x="234" y="2338"/>
                    <a:pt x="134" y="2438"/>
                    <a:pt x="0" y="2538"/>
                  </a:cubicBezTo>
                  <a:lnTo>
                    <a:pt x="0" y="19483"/>
                  </a:lnTo>
                  <a:cubicBezTo>
                    <a:pt x="2268" y="18057"/>
                    <a:pt x="4831" y="17172"/>
                    <a:pt x="7299" y="17172"/>
                  </a:cubicBezTo>
                  <a:cubicBezTo>
                    <a:pt x="8351" y="17172"/>
                    <a:pt x="9387" y="17333"/>
                    <a:pt x="10374" y="17682"/>
                  </a:cubicBezTo>
                  <a:cubicBezTo>
                    <a:pt x="17368" y="20013"/>
                    <a:pt x="22913" y="27413"/>
                    <a:pt x="30708" y="27413"/>
                  </a:cubicBezTo>
                  <a:cubicBezTo>
                    <a:pt x="31278" y="27413"/>
                    <a:pt x="31861" y="27373"/>
                    <a:pt x="32457" y="27289"/>
                  </a:cubicBezTo>
                  <a:cubicBezTo>
                    <a:pt x="39128" y="26455"/>
                    <a:pt x="42898" y="19784"/>
                    <a:pt x="49569" y="18516"/>
                  </a:cubicBezTo>
                  <a:cubicBezTo>
                    <a:pt x="51374" y="18238"/>
                    <a:pt x="53152" y="18110"/>
                    <a:pt x="54904" y="18110"/>
                  </a:cubicBezTo>
                  <a:cubicBezTo>
                    <a:pt x="63680" y="18110"/>
                    <a:pt x="71822" y="21339"/>
                    <a:pt x="79524" y="25288"/>
                  </a:cubicBezTo>
                  <a:lnTo>
                    <a:pt x="79524" y="9643"/>
                  </a:lnTo>
                  <a:cubicBezTo>
                    <a:pt x="77722" y="7808"/>
                    <a:pt x="75988" y="5874"/>
                    <a:pt x="74153" y="3939"/>
                  </a:cubicBezTo>
                  <a:cubicBezTo>
                    <a:pt x="71384" y="1348"/>
                    <a:pt x="68037" y="71"/>
                    <a:pt x="64732" y="71"/>
                  </a:cubicBezTo>
                  <a:cubicBezTo>
                    <a:pt x="60593" y="71"/>
                    <a:pt x="56521" y="2075"/>
                    <a:pt x="53739" y="6007"/>
                  </a:cubicBezTo>
                  <a:cubicBezTo>
                    <a:pt x="49241" y="12005"/>
                    <a:pt x="43044" y="15306"/>
                    <a:pt x="36094" y="15306"/>
                  </a:cubicBezTo>
                  <a:cubicBezTo>
                    <a:pt x="35313" y="15306"/>
                    <a:pt x="34523" y="15265"/>
                    <a:pt x="33724" y="15180"/>
                  </a:cubicBezTo>
                  <a:cubicBezTo>
                    <a:pt x="24951" y="14346"/>
                    <a:pt x="20381" y="6841"/>
                    <a:pt x="13710" y="1837"/>
                  </a:cubicBezTo>
                  <a:cubicBezTo>
                    <a:pt x="11864" y="553"/>
                    <a:pt x="9856" y="0"/>
                    <a:pt x="7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>
              <a:off x="-2735350" y="6537238"/>
              <a:ext cx="1988100" cy="912550"/>
            </a:xfrm>
            <a:custGeom>
              <a:avLst/>
              <a:gdLst/>
              <a:ahLst/>
              <a:cxnLst/>
              <a:rect l="l" t="t" r="r" b="b"/>
              <a:pathLst>
                <a:path w="79524" h="36502" extrusionOk="0">
                  <a:moveTo>
                    <a:pt x="65894" y="0"/>
                  </a:moveTo>
                  <a:cubicBezTo>
                    <a:pt x="64834" y="0"/>
                    <a:pt x="63700" y="162"/>
                    <a:pt x="62478" y="516"/>
                  </a:cubicBezTo>
                  <a:cubicBezTo>
                    <a:pt x="52471" y="3852"/>
                    <a:pt x="47067" y="13459"/>
                    <a:pt x="37894" y="18463"/>
                  </a:cubicBezTo>
                  <a:cubicBezTo>
                    <a:pt x="36311" y="19287"/>
                    <a:pt x="34786" y="19647"/>
                    <a:pt x="33306" y="19647"/>
                  </a:cubicBezTo>
                  <a:cubicBezTo>
                    <a:pt x="25803" y="19647"/>
                    <a:pt x="19479" y="10396"/>
                    <a:pt x="12876" y="5520"/>
                  </a:cubicBezTo>
                  <a:cubicBezTo>
                    <a:pt x="10777" y="4193"/>
                    <a:pt x="8389" y="3521"/>
                    <a:pt x="5997" y="3521"/>
                  </a:cubicBezTo>
                  <a:cubicBezTo>
                    <a:pt x="3941" y="3521"/>
                    <a:pt x="1881" y="4017"/>
                    <a:pt x="0" y="5020"/>
                  </a:cubicBezTo>
                  <a:lnTo>
                    <a:pt x="0" y="23733"/>
                  </a:lnTo>
                  <a:cubicBezTo>
                    <a:pt x="134" y="23633"/>
                    <a:pt x="234" y="23533"/>
                    <a:pt x="367" y="23466"/>
                  </a:cubicBezTo>
                  <a:cubicBezTo>
                    <a:pt x="2691" y="22072"/>
                    <a:pt x="5274" y="21195"/>
                    <a:pt x="7828" y="21195"/>
                  </a:cubicBezTo>
                  <a:cubicBezTo>
                    <a:pt x="9856" y="21195"/>
                    <a:pt x="11864" y="21748"/>
                    <a:pt x="13710" y="23032"/>
                  </a:cubicBezTo>
                  <a:cubicBezTo>
                    <a:pt x="20381" y="28036"/>
                    <a:pt x="24951" y="35541"/>
                    <a:pt x="33724" y="36375"/>
                  </a:cubicBezTo>
                  <a:cubicBezTo>
                    <a:pt x="34523" y="36460"/>
                    <a:pt x="35313" y="36501"/>
                    <a:pt x="36094" y="36501"/>
                  </a:cubicBezTo>
                  <a:cubicBezTo>
                    <a:pt x="43044" y="36501"/>
                    <a:pt x="49241" y="33200"/>
                    <a:pt x="53739" y="27202"/>
                  </a:cubicBezTo>
                  <a:cubicBezTo>
                    <a:pt x="56521" y="23270"/>
                    <a:pt x="60593" y="21266"/>
                    <a:pt x="64732" y="21266"/>
                  </a:cubicBezTo>
                  <a:cubicBezTo>
                    <a:pt x="68037" y="21266"/>
                    <a:pt x="71384" y="22543"/>
                    <a:pt x="74153" y="25134"/>
                  </a:cubicBezTo>
                  <a:cubicBezTo>
                    <a:pt x="75988" y="27069"/>
                    <a:pt x="77722" y="29003"/>
                    <a:pt x="79524" y="30838"/>
                  </a:cubicBezTo>
                  <a:lnTo>
                    <a:pt x="79524" y="10857"/>
                  </a:lnTo>
                  <a:cubicBezTo>
                    <a:pt x="75789" y="5611"/>
                    <a:pt x="72127" y="0"/>
                    <a:pt x="65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9"/>
            <p:cNvSpPr/>
            <p:nvPr/>
          </p:nvSpPr>
          <p:spPr>
            <a:xfrm>
              <a:off x="-2735350" y="6009038"/>
              <a:ext cx="1988100" cy="1019375"/>
            </a:xfrm>
            <a:custGeom>
              <a:avLst/>
              <a:gdLst/>
              <a:ahLst/>
              <a:cxnLst/>
              <a:rect l="l" t="t" r="r" b="b"/>
              <a:pathLst>
                <a:path w="79524" h="40775" extrusionOk="0">
                  <a:moveTo>
                    <a:pt x="59408" y="1"/>
                  </a:moveTo>
                  <a:cubicBezTo>
                    <a:pt x="49478" y="1"/>
                    <a:pt x="38766" y="12235"/>
                    <a:pt x="29955" y="16641"/>
                  </a:cubicBezTo>
                  <a:cubicBezTo>
                    <a:pt x="29204" y="16858"/>
                    <a:pt x="28429" y="16966"/>
                    <a:pt x="27658" y="16966"/>
                  </a:cubicBezTo>
                  <a:cubicBezTo>
                    <a:pt x="26886" y="16966"/>
                    <a:pt x="26119" y="16858"/>
                    <a:pt x="25385" y="16641"/>
                  </a:cubicBezTo>
                  <a:cubicBezTo>
                    <a:pt x="19114" y="14973"/>
                    <a:pt x="16212" y="8735"/>
                    <a:pt x="10775" y="6634"/>
                  </a:cubicBezTo>
                  <a:cubicBezTo>
                    <a:pt x="9316" y="6059"/>
                    <a:pt x="7641" y="5774"/>
                    <a:pt x="5913" y="5774"/>
                  </a:cubicBezTo>
                  <a:cubicBezTo>
                    <a:pt x="3928" y="5774"/>
                    <a:pt x="1873" y="6151"/>
                    <a:pt x="0" y="6900"/>
                  </a:cubicBezTo>
                  <a:lnTo>
                    <a:pt x="0" y="26148"/>
                  </a:lnTo>
                  <a:cubicBezTo>
                    <a:pt x="1881" y="25145"/>
                    <a:pt x="3941" y="24649"/>
                    <a:pt x="5997" y="24649"/>
                  </a:cubicBezTo>
                  <a:cubicBezTo>
                    <a:pt x="8389" y="24649"/>
                    <a:pt x="10777" y="25321"/>
                    <a:pt x="12876" y="26648"/>
                  </a:cubicBezTo>
                  <a:cubicBezTo>
                    <a:pt x="19479" y="31524"/>
                    <a:pt x="25803" y="40775"/>
                    <a:pt x="33306" y="40775"/>
                  </a:cubicBezTo>
                  <a:cubicBezTo>
                    <a:pt x="34786" y="40775"/>
                    <a:pt x="36311" y="40415"/>
                    <a:pt x="37894" y="39591"/>
                  </a:cubicBezTo>
                  <a:cubicBezTo>
                    <a:pt x="47067" y="34587"/>
                    <a:pt x="52471" y="24980"/>
                    <a:pt x="62478" y="21644"/>
                  </a:cubicBezTo>
                  <a:cubicBezTo>
                    <a:pt x="63700" y="21290"/>
                    <a:pt x="64834" y="21128"/>
                    <a:pt x="65894" y="21128"/>
                  </a:cubicBezTo>
                  <a:cubicBezTo>
                    <a:pt x="72127" y="21128"/>
                    <a:pt x="75789" y="26739"/>
                    <a:pt x="79524" y="31985"/>
                  </a:cubicBezTo>
                  <a:lnTo>
                    <a:pt x="79524" y="15573"/>
                  </a:lnTo>
                  <a:cubicBezTo>
                    <a:pt x="75554" y="12371"/>
                    <a:pt x="72252" y="8368"/>
                    <a:pt x="68749" y="4565"/>
                  </a:cubicBezTo>
                  <a:cubicBezTo>
                    <a:pt x="65779" y="1293"/>
                    <a:pt x="62635" y="1"/>
                    <a:pt x="594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9"/>
            <p:cNvSpPr/>
            <p:nvPr/>
          </p:nvSpPr>
          <p:spPr>
            <a:xfrm>
              <a:off x="-2735350" y="5890488"/>
              <a:ext cx="1988100" cy="542725"/>
            </a:xfrm>
            <a:custGeom>
              <a:avLst/>
              <a:gdLst/>
              <a:ahLst/>
              <a:cxnLst/>
              <a:rect l="l" t="t" r="r" b="b"/>
              <a:pathLst>
                <a:path w="79524" h="21709" extrusionOk="0">
                  <a:moveTo>
                    <a:pt x="0" y="1"/>
                  </a:moveTo>
                  <a:lnTo>
                    <a:pt x="0" y="11642"/>
                  </a:lnTo>
                  <a:cubicBezTo>
                    <a:pt x="1873" y="10893"/>
                    <a:pt x="3928" y="10516"/>
                    <a:pt x="5913" y="10516"/>
                  </a:cubicBezTo>
                  <a:cubicBezTo>
                    <a:pt x="7641" y="10516"/>
                    <a:pt x="9316" y="10801"/>
                    <a:pt x="10775" y="11376"/>
                  </a:cubicBezTo>
                  <a:cubicBezTo>
                    <a:pt x="16212" y="13477"/>
                    <a:pt x="19114" y="19715"/>
                    <a:pt x="25385" y="21383"/>
                  </a:cubicBezTo>
                  <a:cubicBezTo>
                    <a:pt x="26119" y="21600"/>
                    <a:pt x="26886" y="21708"/>
                    <a:pt x="27658" y="21708"/>
                  </a:cubicBezTo>
                  <a:cubicBezTo>
                    <a:pt x="28429" y="21708"/>
                    <a:pt x="29204" y="21600"/>
                    <a:pt x="29955" y="21383"/>
                  </a:cubicBezTo>
                  <a:cubicBezTo>
                    <a:pt x="38766" y="16977"/>
                    <a:pt x="49478" y="4743"/>
                    <a:pt x="59408" y="4743"/>
                  </a:cubicBezTo>
                  <a:cubicBezTo>
                    <a:pt x="62635" y="4743"/>
                    <a:pt x="65779" y="6035"/>
                    <a:pt x="68749" y="9307"/>
                  </a:cubicBezTo>
                  <a:cubicBezTo>
                    <a:pt x="72252" y="13110"/>
                    <a:pt x="75554" y="17113"/>
                    <a:pt x="79524" y="20315"/>
                  </a:cubicBezTo>
                  <a:lnTo>
                    <a:pt x="7952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61;p9"/>
          <p:cNvSpPr/>
          <p:nvPr/>
        </p:nvSpPr>
        <p:spPr>
          <a:xfrm>
            <a:off x="440000" y="414649"/>
            <a:ext cx="8249243" cy="6021147"/>
          </a:xfrm>
          <a:prstGeom prst="roundRect">
            <a:avLst>
              <a:gd name="adj" fmla="val 7376"/>
            </a:avLst>
          </a:prstGeom>
          <a:solidFill>
            <a:schemeClr val="lt1"/>
          </a:solidFill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152" tIns="80152" rIns="80152" bIns="8015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875100" y="1685363"/>
            <a:ext cx="5394131" cy="3497730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600"/>
              <a:buNone/>
              <a:defRPr sz="7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0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438051" y="3473645"/>
            <a:ext cx="5638899" cy="2055039"/>
          </a:xfrm>
          <a:prstGeom prst="rect">
            <a:avLst/>
          </a:prstGeom>
        </p:spPr>
        <p:txBody>
          <a:bodyPr spcFirstLastPara="1" wrap="square" lIns="101741" tIns="101741" rIns="101741" bIns="101741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7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600"/>
              <a:buNone/>
              <a:defRPr sz="4000">
                <a:solidFill>
                  <a:schemeClr val="accent3"/>
                </a:solidFill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6" y="593392"/>
            <a:ext cx="8520694" cy="763666"/>
          </a:xfrm>
          <a:prstGeom prst="rect">
            <a:avLst/>
          </a:prstGeom>
          <a:noFill/>
          <a:ln>
            <a:noFill/>
          </a:ln>
          <a:effectLst>
            <a:outerShdw dist="57150" dir="1980000" algn="bl" rotWithShape="0">
              <a:schemeClr val="dk2"/>
            </a:outerShdw>
          </a:effectLst>
        </p:spPr>
        <p:txBody>
          <a:bodyPr spcFirstLastPara="1" wrap="square" lIns="101741" tIns="101741" rIns="101741" bIns="10174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aytone One"/>
              <a:buNone/>
              <a:defRPr sz="5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6" y="1536700"/>
            <a:ext cx="8520694" cy="455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41" tIns="101741" rIns="101741" bIns="101741" anchor="t" anchorCtr="0">
            <a:no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Quicksand Medium"/>
              <a:buChar char="●"/>
              <a:defRPr sz="23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●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●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  <p:sldLayoutId id="2147483777" r:id="rId21"/>
    <p:sldLayoutId id="2147483778" r:id="rId22"/>
    <p:sldLayoutId id="2147483779" r:id="rId23"/>
    <p:sldLayoutId id="2147483780" r:id="rId24"/>
    <p:sldLayoutId id="2147483781" r:id="rId25"/>
    <p:sldLayoutId id="2147483782" r:id="rId26"/>
    <p:sldLayoutId id="2147483783" r:id="rId27"/>
    <p:sldLayoutId id="2147483784" r:id="rId28"/>
    <p:sldLayoutId id="2147483785" r:id="rId29"/>
    <p:sldLayoutId id="2147483786" r:id="rId30"/>
    <p:sldLayoutId id="2147483787" r:id="rId31"/>
    <p:sldLayoutId id="2147483788" r:id="rId32"/>
    <p:sldLayoutId id="2147483789" r:id="rId33"/>
    <p:sldLayoutId id="2147483790" r:id="rId34"/>
    <p:sldLayoutId id="2147483791" r:id="rId35"/>
    <p:sldLayoutId id="2147483792" r:id="rId36"/>
    <p:sldLayoutId id="2147483793" r:id="rId37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9"/>
          <p:cNvSpPr txBox="1">
            <a:spLocks noGrp="1"/>
          </p:cNvSpPr>
          <p:nvPr>
            <p:ph type="title"/>
          </p:nvPr>
        </p:nvSpPr>
        <p:spPr>
          <a:xfrm>
            <a:off x="1068118" y="1244655"/>
            <a:ext cx="7047469" cy="643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29" tIns="101729" rIns="101729" bIns="101729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8" name="Google Shape;328;p39"/>
          <p:cNvSpPr txBox="1">
            <a:spLocks noGrp="1"/>
          </p:cNvSpPr>
          <p:nvPr>
            <p:ph type="body" idx="1"/>
          </p:nvPr>
        </p:nvSpPr>
        <p:spPr>
          <a:xfrm>
            <a:off x="1068118" y="2260698"/>
            <a:ext cx="7047469" cy="333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29" tIns="101729" rIns="101729" bIns="101729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9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Pairing</a:t>
            </a:r>
            <a:endParaRPr lang="pt-BR" sz="9600" dirty="0">
              <a:solidFill>
                <a:schemeClr val="accent3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3200" dirty="0" smtClean="0">
                <a:solidFill>
                  <a:schemeClr val="tx1"/>
                </a:solidFill>
                <a:latin typeface="Nirmala UI" pitchFamily="34" charset="0"/>
                <a:ea typeface="Nirmala UI" pitchFamily="34" charset="0"/>
                <a:cs typeface="Nirmala UI" pitchFamily="34" charset="0"/>
              </a:rPr>
              <a:t>Pareamento</a:t>
            </a:r>
            <a:endParaRPr lang="pt-BR" sz="3200" dirty="0">
              <a:solidFill>
                <a:schemeClr val="tx1"/>
              </a:solidFill>
              <a:latin typeface="Nirmala UI" pitchFamily="34" charset="0"/>
              <a:ea typeface="Nirmala UI" pitchFamily="34" charset="0"/>
              <a:cs typeface="Nirmala UI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990" y="4653136"/>
            <a:ext cx="2370558" cy="163593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55576" y="5733256"/>
            <a:ext cx="48506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Coordenadora : Giovanna Nogueira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82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219844"/>
              </p:ext>
            </p:extLst>
          </p:nvPr>
        </p:nvGraphicFramePr>
        <p:xfrm>
          <a:off x="539553" y="1052736"/>
          <a:ext cx="7920880" cy="5029200"/>
        </p:xfrm>
        <a:graphic>
          <a:graphicData uri="http://schemas.openxmlformats.org/drawingml/2006/table">
            <a:tbl>
              <a:tblPr/>
              <a:tblGrid>
                <a:gridCol w="325066"/>
                <a:gridCol w="3014127"/>
                <a:gridCol w="1397804"/>
                <a:gridCol w="1708425"/>
                <a:gridCol w="1475458"/>
              </a:tblGrid>
              <a:tr h="0">
                <a:tc>
                  <a:txBody>
                    <a:bodyPr/>
                    <a:lstStyle/>
                    <a:p>
                      <a:pPr fontAlgn="ctr"/>
                      <a:r>
                        <a:rPr lang="pt-BR" dirty="0">
                          <a:effectLst/>
                        </a:rPr>
                        <a:t/>
                      </a:r>
                      <a:br>
                        <a:rPr lang="pt-BR" dirty="0">
                          <a:effectLst/>
                        </a:rPr>
                      </a:br>
                      <a:endParaRPr lang="pt-BR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Reforçadores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(cada linha representa um período de 5 minutos)</a:t>
                      </a:r>
                      <a:endParaRPr lang="pt-BR" sz="1200" dirty="0"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Atividade</a:t>
                      </a:r>
                      <a:endParaRPr lang="pt-BR" sz="1800" dirty="0"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Respostas de aproximação/</a:t>
                      </a:r>
                      <a:endParaRPr lang="pt-BR" sz="1800" dirty="0">
                        <a:effectLst/>
                        <a:latin typeface="Arial Rounded MT Bold" pitchFamily="34" charset="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permanência</a:t>
                      </a:r>
                      <a:endParaRPr lang="pt-BR" sz="1800" dirty="0"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</a:rPr>
                        <a:t>Respostas de fuga</a:t>
                      </a:r>
                      <a:endParaRPr lang="pt-BR" sz="1800" dirty="0"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1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Massinha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Fazer bolinha de massinha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2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Massinha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Amassar a massinha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3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Massinha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Esconder</a:t>
                      </a:r>
                      <a:r>
                        <a:rPr lang="pt-BR" sz="1200" baseline="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 animais na massinha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4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Carro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Rolar o carro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em uma rampa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5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Carro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Lavar</a:t>
                      </a:r>
                      <a:r>
                        <a:rPr lang="pt-BR" sz="1200" baseline="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 o carro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6</a:t>
                      </a:r>
                      <a:endParaRPr lang="pt-BR" sz="120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Carro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Colocar um boneco em cima do carro</a:t>
                      </a:r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/>
                      </a:r>
                      <a:br>
                        <a:rPr lang="pt-BR" sz="1200" dirty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lang="pt-BR" sz="1200" dirty="0" smtClean="0">
                          <a:solidFill>
                            <a:schemeClr val="bg2"/>
                          </a:solidFill>
                          <a:effectLst/>
                          <a:latin typeface="Arial Rounded MT Bold" pitchFamily="34" charset="0"/>
                        </a:rPr>
                        <a:t>x</a:t>
                      </a:r>
                      <a:endParaRPr lang="pt-BR" sz="1200" dirty="0">
                        <a:solidFill>
                          <a:schemeClr val="bg2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pt-BR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>
                          <a:effectLst/>
                        </a:rPr>
                        <a:t/>
                      </a:r>
                      <a:br>
                        <a:rPr lang="pt-BR">
                          <a:effectLst/>
                        </a:rPr>
                      </a:br>
                      <a:endParaRPr lang="pt-BR">
                        <a:effectLst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dirty="0">
                          <a:effectLst/>
                        </a:rPr>
                        <a:t/>
                      </a:r>
                      <a:br>
                        <a:rPr lang="pt-BR" dirty="0">
                          <a:effectLst/>
                        </a:rPr>
                      </a:br>
                      <a:endParaRPr lang="pt-BR" dirty="0">
                        <a:effectLst/>
                      </a:endParaRPr>
                    </a:p>
                  </a:txBody>
                  <a:tcPr marL="68580" marR="685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123728" y="54868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2"/>
                </a:solidFill>
                <a:latin typeface="Arial Rounded MT Bold" pitchFamily="34" charset="0"/>
              </a:rPr>
              <a:t>Exemplo de coleta: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8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96136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75719" y="1453426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2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A coleta de dados das sessões de </a:t>
            </a:r>
            <a:r>
              <a:rPr lang="pt-BR" sz="2800" dirty="0" err="1">
                <a:solidFill>
                  <a:schemeClr val="bg2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800" dirty="0">
                <a:solidFill>
                  <a:schemeClr val="bg2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serão necessárias apenas quando acordado em supervisão com a coordenadora do caso. Diante disso, ao iniciar os atendimentos com uma criança e fazer </a:t>
            </a:r>
            <a:r>
              <a:rPr lang="pt-BR" sz="2800" dirty="0">
                <a:solidFill>
                  <a:srgbClr val="FF0000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a primeira semana voltada ao </a:t>
            </a:r>
            <a:r>
              <a:rPr lang="pt-BR" sz="2800" dirty="0" err="1">
                <a:solidFill>
                  <a:srgbClr val="FF0000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800" dirty="0">
                <a:solidFill>
                  <a:srgbClr val="FF0000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não é necessário fazer a coleta.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547664" y="69269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  <a:latin typeface="Arial Rounded MT Bold" pitchFamily="34" charset="0"/>
              </a:rPr>
              <a:t>IMPORTANTE 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679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844824"/>
            <a:ext cx="734481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sz="2800" b="1" dirty="0" err="1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8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8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significa PAREAMENTO, quando estamos fazendo </a:t>
            </a:r>
            <a:r>
              <a:rPr lang="pt-BR" sz="2800" b="1" dirty="0" err="1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8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temos como objetivo nos parear com algo bom para a criança, ou seja, tornar-se reforçador , estabelecer um vínculo.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899592" y="852904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itchFamily="2" charset="2"/>
              <a:buChar char="Ø"/>
            </a:pPr>
            <a:r>
              <a:rPr lang="pt-B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 que é </a:t>
            </a:r>
            <a:r>
              <a:rPr lang="pt-BR" sz="4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pairing</a:t>
            </a:r>
            <a:r>
              <a:rPr lang="pt-B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?</a:t>
            </a:r>
            <a:endParaRPr lang="pt-B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8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6864" cy="864096"/>
          </a:xfrm>
        </p:spPr>
        <p:txBody>
          <a:bodyPr/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4400" dirty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pt-BR" sz="4400" dirty="0" smtClean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importância do </a:t>
            </a:r>
            <a:r>
              <a:rPr lang="pt-BR" sz="4400" dirty="0" err="1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pt-BR" sz="4400" dirty="0" err="1" smtClean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airing</a:t>
            </a:r>
            <a:endParaRPr lang="pt-BR" sz="4400" dirty="0">
              <a:solidFill>
                <a:schemeClr val="bg1"/>
              </a:solidFill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8806" y="1484784"/>
            <a:ext cx="8064896" cy="4460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momento de </a:t>
            </a:r>
            <a:r>
              <a:rPr lang="pt-BR" sz="2400" b="1" dirty="0" err="1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mostra para a criança que estamos ali para tornar o dia dela melhor, sem ele seriamos somente a pessoa que chega com muitas demandas de habilidades que elas ainda não possuem.</a:t>
            </a:r>
          </a:p>
          <a:p>
            <a:pPr algn="just">
              <a:lnSpc>
                <a:spcPct val="150000"/>
              </a:lnSpc>
            </a:pP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</a:t>
            </a:r>
            <a:r>
              <a:rPr lang="pt-BR" sz="2400" b="1" dirty="0" err="1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não é  só importante, ele é essencial ! Nós precisamos que a criança nos enxergue como ambiente de coisas boas e assim ela estará motivada a cumprir o que pedirmos a ela no decorrer das sessões.</a:t>
            </a:r>
            <a:endParaRPr lang="pt-BR" sz="2400" b="1" dirty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70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7"/>
            <a:ext cx="7992888" cy="720079"/>
          </a:xfrm>
        </p:spPr>
        <p:txBody>
          <a:bodyPr/>
          <a:lstStyle/>
          <a:p>
            <a:pPr marL="571500" indent="-571500">
              <a:buFont typeface="Wingdings" pitchFamily="2" charset="2"/>
              <a:buChar char="Ø"/>
            </a:pPr>
            <a:r>
              <a:rPr lang="pt-B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Quando devo fazer </a:t>
            </a:r>
            <a:r>
              <a:rPr lang="pt-BR" sz="4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?</a:t>
            </a:r>
            <a:endParaRPr lang="pt-BR" sz="4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128792" cy="3744416"/>
          </a:xfrm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primeira semana de atendimentos da criança faremos </a:t>
            </a:r>
            <a:r>
              <a:rPr lang="pt-BR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quantidade de horas que a criança faz de terapia.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Todos os dias nos primeiros minutos da sessão (o tempo exato será decidido entre AT e coordenadora).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Sempre que necessário durante a sessão</a:t>
            </a:r>
          </a:p>
        </p:txBody>
      </p:sp>
    </p:spTree>
    <p:extLst>
      <p:ext uri="{BB962C8B-B14F-4D97-AF65-F5344CB8AC3E}">
        <p14:creationId xmlns:p14="http://schemas.microsoft.com/office/powerpoint/2010/main" val="279310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49715"/>
            <a:ext cx="7992888" cy="1079085"/>
          </a:xfrm>
        </p:spPr>
        <p:txBody>
          <a:bodyPr/>
          <a:lstStyle/>
          <a:p>
            <a:pPr marL="571500" indent="-571500">
              <a:buFont typeface="Wingdings" pitchFamily="2" charset="2"/>
              <a:buChar char="Ø"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Estrutura do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pairing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552" y="1469922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1º passo: perguntar aos pais itens que são </a:t>
            </a:r>
            <a:r>
              <a:rPr lang="pt-BR" sz="24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reforçadores</a:t>
            </a:r>
            <a: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para a criança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2ºpasso: Organizar o ambiente para que não tenha outros possíveis reforçadores, além dos que você esta em posse (o terapeuta será quem irá fornecer o acesso a esse reforçador)</a:t>
            </a:r>
          </a:p>
          <a:p>
            <a:endParaRPr lang="pt-BR" sz="2400" b="1" dirty="0">
              <a:solidFill>
                <a:schemeClr val="bg1">
                  <a:lumMod val="1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978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836712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pt-BR" sz="2400" b="1" dirty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3ºpasso: Assim que o paciente entrar no ambiente terapêutico já oferecer um reforçador pelo simples fato dele estar </a:t>
            </a:r>
            <a:r>
              <a:rPr lang="pt-BR" sz="2400" b="1" dirty="0" smtClean="0">
                <a:solidFill>
                  <a:schemeClr val="bg1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lá</a:t>
            </a:r>
          </a:p>
          <a:p>
            <a:pPr algn="just" fontAlgn="base">
              <a:lnSpc>
                <a:spcPct val="150000"/>
              </a:lnSpc>
            </a:pPr>
            <a:endParaRPr lang="pt-BR" sz="2400" b="1" dirty="0" smtClean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fontAlgn="base">
              <a:lnSpc>
                <a:spcPct val="150000"/>
              </a:lnSpc>
            </a:pP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4º </a:t>
            </a:r>
            <a:r>
              <a:rPr lang="pt-BR" sz="24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asso: </a:t>
            </a:r>
            <a:r>
              <a:rPr lang="pt-BR" sz="24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NÃO FAÇA  DEMANDAS.</a:t>
            </a:r>
          </a:p>
          <a:p>
            <a:pPr algn="just" fontAlgn="base">
              <a:lnSpc>
                <a:spcPct val="150000"/>
              </a:lnSpc>
            </a:pPr>
            <a:endParaRPr lang="pt-BR" sz="2400" b="1" dirty="0" smtClean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fontAlgn="base">
              <a:lnSpc>
                <a:spcPct val="150000"/>
              </a:lnSpc>
            </a:pPr>
            <a:r>
              <a:rPr lang="pt-BR" sz="24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5ºpasso: proporcione atividades potencialmente reforçadoras, partindo do objeto de interesse do aprendiz.</a:t>
            </a:r>
          </a:p>
        </p:txBody>
      </p:sp>
    </p:spTree>
    <p:extLst>
      <p:ext uri="{BB962C8B-B14F-4D97-AF65-F5344CB8AC3E}">
        <p14:creationId xmlns:p14="http://schemas.microsoft.com/office/powerpoint/2010/main" val="12666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998034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pt-BR" sz="28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6º passo: Reforce </a:t>
            </a:r>
            <a:r>
              <a:rPr lang="pt-BR" sz="2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qualquer comportamento de engajamento na atividade</a:t>
            </a:r>
            <a:r>
              <a:rPr lang="pt-BR" sz="28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Sempre pareie o reforçador tangível com o nome da criança  e a reforçadores </a:t>
            </a:r>
            <a:r>
              <a:rPr lang="pt-BR" sz="28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sociais, exemplo : Muito bem  “João” ! Você é demais! Parabéns!.</a:t>
            </a:r>
          </a:p>
          <a:p>
            <a:pPr algn="just" fontAlgn="base">
              <a:lnSpc>
                <a:spcPct val="150000"/>
              </a:lnSpc>
            </a:pPr>
            <a:endParaRPr lang="pt-BR" sz="2800" b="1" dirty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72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99592" y="1052736"/>
            <a:ext cx="71287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7º passo: </a:t>
            </a:r>
            <a:r>
              <a:rPr lang="pt-BR" sz="2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Não deixe a criança sem reforçador</a:t>
            </a:r>
            <a:r>
              <a:rPr lang="pt-BR" sz="2800" b="1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se for necessário alternar a brincadeira faça uma “troca” com a criança, fornecendo outro reforçador em troca do que ela já esta.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899592" y="400506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8º passo: Em cada sessão </a:t>
            </a:r>
            <a:r>
              <a:rPr lang="pt-BR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apresente de dois a três itens novos</a:t>
            </a:r>
            <a:r>
              <a:rPr lang="pt-BR" sz="2800" b="1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para que haja a possibilidade de ampliação dos reforçadores</a:t>
            </a:r>
            <a:endParaRPr lang="pt-BR" sz="2800" b="1" dirty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176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692696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Coleta de dados das sessões de </a:t>
            </a:r>
            <a:r>
              <a:rPr lang="pt-B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Pairing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9856" y="1893025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 smtClean="0">
                <a:solidFill>
                  <a:schemeClr val="bg2"/>
                </a:solidFill>
                <a:latin typeface="Arial Rounded MT Bold" pitchFamily="34" charset="0"/>
              </a:rPr>
              <a:t>Planejar a sessão dividindo-a em períodos de 30 minutos e nesse tempo selecionar seis variações de brincadeiras com os reforçadores da criança, e assim durante a sessão coletar as respostas de fuga e permanência em cada atividade proposta.</a:t>
            </a:r>
            <a:endParaRPr lang="pt-BR" sz="2800" dirty="0">
              <a:solidFill>
                <a:schemeClr val="bg2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5550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room rules for Pre-K by Slidesgo">
  <a:themeElements>
    <a:clrScheme name="Simple Light">
      <a:dk1>
        <a:srgbClr val="4AA598"/>
      </a:dk1>
      <a:lt1>
        <a:srgbClr val="FFF9ED"/>
      </a:lt1>
      <a:dk2>
        <a:srgbClr val="212121"/>
      </a:dk2>
      <a:lt2>
        <a:srgbClr val="67AFD4"/>
      </a:lt2>
      <a:accent1>
        <a:srgbClr val="D47A9F"/>
      </a:accent1>
      <a:accent2>
        <a:srgbClr val="8D75AE"/>
      </a:accent2>
      <a:accent3>
        <a:srgbClr val="C63D1B"/>
      </a:accent3>
      <a:accent4>
        <a:srgbClr val="CE623C"/>
      </a:accent4>
      <a:accent5>
        <a:srgbClr val="E8B518"/>
      </a:accent5>
      <a:accent6>
        <a:srgbClr val="C7B9D9"/>
      </a:accent6>
      <a:hlink>
        <a:srgbClr val="212121"/>
      </a:hlink>
      <a:folHlink>
        <a:srgbClr val="0097A7"/>
      </a:folHlink>
    </a:clrScheme>
    <a:fontScheme name="Escritório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rules for Pre-K by Slidesgo</Template>
  <TotalTime>632</TotalTime>
  <Words>480</Words>
  <Application>Microsoft Office PowerPoint</Application>
  <PresentationFormat>Apresentação na tela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Classroom rules for Pre-K by Slidesgo</vt:lpstr>
      <vt:lpstr>Slidesgo Final Pages</vt:lpstr>
      <vt:lpstr>Pairing</vt:lpstr>
      <vt:lpstr>Apresentação do PowerPoint</vt:lpstr>
      <vt:lpstr>A importância do pairing</vt:lpstr>
      <vt:lpstr>Quando devo fazer pairing ?</vt:lpstr>
      <vt:lpstr>Estrutura do pairing: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Pairing</dc:title>
  <dc:creator>admin</dc:creator>
  <cp:lastModifiedBy>admin</cp:lastModifiedBy>
  <cp:revision>21</cp:revision>
  <dcterms:created xsi:type="dcterms:W3CDTF">2021-11-04T18:28:03Z</dcterms:created>
  <dcterms:modified xsi:type="dcterms:W3CDTF">2022-01-21T16:04:16Z</dcterms:modified>
</cp:coreProperties>
</file>